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18"/>
  </p:notesMasterIdLst>
  <p:sldIdLst>
    <p:sldId id="444" r:id="rId6"/>
    <p:sldId id="563" r:id="rId7"/>
    <p:sldId id="526" r:id="rId8"/>
    <p:sldId id="527" r:id="rId9"/>
    <p:sldId id="528" r:id="rId10"/>
    <p:sldId id="441" r:id="rId11"/>
    <p:sldId id="399" r:id="rId12"/>
    <p:sldId id="572" r:id="rId13"/>
    <p:sldId id="261" r:id="rId14"/>
    <p:sldId id="573" r:id="rId15"/>
    <p:sldId id="537" r:id="rId16"/>
    <p:sldId id="574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  <a:srgbClr val="006388"/>
    <a:srgbClr val="222A35"/>
    <a:srgbClr val="385723"/>
    <a:srgbClr val="843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AF7E03-6858-4508-BF16-5534707E2736}" v="3" dt="2025-01-13T10:34:08.4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357" autoAdjust="0"/>
  </p:normalViewPr>
  <p:slideViewPr>
    <p:cSldViewPr snapToGrid="0">
      <p:cViewPr varScale="1">
        <p:scale>
          <a:sx n="79" d="100"/>
          <a:sy n="79" d="100"/>
        </p:scale>
        <p:origin x="850" y="77"/>
      </p:cViewPr>
      <p:guideLst/>
    </p:cSldViewPr>
  </p:slideViewPr>
  <p:outlineViewPr>
    <p:cViewPr>
      <p:scale>
        <a:sx n="33" d="100"/>
        <a:sy n="33" d="100"/>
      </p:scale>
      <p:origin x="0" y="-523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ilpzand, R.A. (Rutger)" userId="51883faa-f6e8-46b6-8389-01029aaf3ad7" providerId="ADAL" clId="{C2AF7E03-6858-4508-BF16-5534707E2736}"/>
    <pc:docChg chg="undo custSel delSld modSld">
      <pc:chgData name="Schilpzand, R.A. (Rutger)" userId="51883faa-f6e8-46b6-8389-01029aaf3ad7" providerId="ADAL" clId="{C2AF7E03-6858-4508-BF16-5534707E2736}" dt="2025-01-13T13:16:29.068" v="345" actId="20577"/>
      <pc:docMkLst>
        <pc:docMk/>
      </pc:docMkLst>
      <pc:sldChg chg="del">
        <pc:chgData name="Schilpzand, R.A. (Rutger)" userId="51883faa-f6e8-46b6-8389-01029aaf3ad7" providerId="ADAL" clId="{C2AF7E03-6858-4508-BF16-5534707E2736}" dt="2025-01-13T10:29:07.194" v="61" actId="47"/>
        <pc:sldMkLst>
          <pc:docMk/>
          <pc:sldMk cId="2222746676" sldId="262"/>
        </pc:sldMkLst>
      </pc:sldChg>
      <pc:sldChg chg="modSp mod">
        <pc:chgData name="Schilpzand, R.A. (Rutger)" userId="51883faa-f6e8-46b6-8389-01029aaf3ad7" providerId="ADAL" clId="{C2AF7E03-6858-4508-BF16-5534707E2736}" dt="2025-01-13T10:34:55.675" v="179" actId="20577"/>
        <pc:sldMkLst>
          <pc:docMk/>
          <pc:sldMk cId="3676099557" sldId="399"/>
        </pc:sldMkLst>
        <pc:spChg chg="mod">
          <ac:chgData name="Schilpzand, R.A. (Rutger)" userId="51883faa-f6e8-46b6-8389-01029aaf3ad7" providerId="ADAL" clId="{C2AF7E03-6858-4508-BF16-5534707E2736}" dt="2025-01-13T10:34:55.675" v="179" actId="20577"/>
          <ac:spMkLst>
            <pc:docMk/>
            <pc:sldMk cId="3676099557" sldId="399"/>
            <ac:spMk id="3" creationId="{D67EF0A1-B29F-45E8-B784-68ADF2071EB4}"/>
          </ac:spMkLst>
        </pc:spChg>
      </pc:sldChg>
      <pc:sldChg chg="del">
        <pc:chgData name="Schilpzand, R.A. (Rutger)" userId="51883faa-f6e8-46b6-8389-01029aaf3ad7" providerId="ADAL" clId="{C2AF7E03-6858-4508-BF16-5534707E2736}" dt="2025-01-13T10:29:07.194" v="61" actId="47"/>
        <pc:sldMkLst>
          <pc:docMk/>
          <pc:sldMk cId="2248742212" sldId="427"/>
        </pc:sldMkLst>
      </pc:sldChg>
      <pc:sldChg chg="del">
        <pc:chgData name="Schilpzand, R.A. (Rutger)" userId="51883faa-f6e8-46b6-8389-01029aaf3ad7" providerId="ADAL" clId="{C2AF7E03-6858-4508-BF16-5534707E2736}" dt="2025-01-13T10:29:07.194" v="61" actId="47"/>
        <pc:sldMkLst>
          <pc:docMk/>
          <pc:sldMk cId="827949463" sldId="428"/>
        </pc:sldMkLst>
      </pc:sldChg>
      <pc:sldChg chg="del">
        <pc:chgData name="Schilpzand, R.A. (Rutger)" userId="51883faa-f6e8-46b6-8389-01029aaf3ad7" providerId="ADAL" clId="{C2AF7E03-6858-4508-BF16-5534707E2736}" dt="2025-01-13T10:29:07.194" v="61" actId="47"/>
        <pc:sldMkLst>
          <pc:docMk/>
          <pc:sldMk cId="104909720" sldId="438"/>
        </pc:sldMkLst>
      </pc:sldChg>
      <pc:sldChg chg="del">
        <pc:chgData name="Schilpzand, R.A. (Rutger)" userId="51883faa-f6e8-46b6-8389-01029aaf3ad7" providerId="ADAL" clId="{C2AF7E03-6858-4508-BF16-5534707E2736}" dt="2025-01-13T10:29:07.194" v="61" actId="47"/>
        <pc:sldMkLst>
          <pc:docMk/>
          <pc:sldMk cId="844020592" sldId="440"/>
        </pc:sldMkLst>
      </pc:sldChg>
      <pc:sldChg chg="modSp mod">
        <pc:chgData name="Schilpzand, R.A. (Rutger)" userId="51883faa-f6e8-46b6-8389-01029aaf3ad7" providerId="ADAL" clId="{C2AF7E03-6858-4508-BF16-5534707E2736}" dt="2025-01-13T10:30:39.895" v="157" actId="20577"/>
        <pc:sldMkLst>
          <pc:docMk/>
          <pc:sldMk cId="1097117445" sldId="441"/>
        </pc:sldMkLst>
        <pc:spChg chg="mod">
          <ac:chgData name="Schilpzand, R.A. (Rutger)" userId="51883faa-f6e8-46b6-8389-01029aaf3ad7" providerId="ADAL" clId="{C2AF7E03-6858-4508-BF16-5534707E2736}" dt="2025-01-13T10:29:48.733" v="81" actId="6549"/>
          <ac:spMkLst>
            <pc:docMk/>
            <pc:sldMk cId="1097117445" sldId="441"/>
            <ac:spMk id="4" creationId="{47A9700F-7D41-4042-FF90-66880A2695F4}"/>
          </ac:spMkLst>
        </pc:spChg>
        <pc:spChg chg="mod">
          <ac:chgData name="Schilpzand, R.A. (Rutger)" userId="51883faa-f6e8-46b6-8389-01029aaf3ad7" providerId="ADAL" clId="{C2AF7E03-6858-4508-BF16-5534707E2736}" dt="2025-01-13T10:30:39.895" v="157" actId="20577"/>
          <ac:spMkLst>
            <pc:docMk/>
            <pc:sldMk cId="1097117445" sldId="441"/>
            <ac:spMk id="5" creationId="{C2285DC5-F4FF-D262-2B42-A58DA42ECD80}"/>
          </ac:spMkLst>
        </pc:spChg>
      </pc:sldChg>
      <pc:sldChg chg="modSp mod">
        <pc:chgData name="Schilpzand, R.A. (Rutger)" userId="51883faa-f6e8-46b6-8389-01029aaf3ad7" providerId="ADAL" clId="{C2AF7E03-6858-4508-BF16-5534707E2736}" dt="2025-01-13T10:25:26.574" v="38" actId="20577"/>
        <pc:sldMkLst>
          <pc:docMk/>
          <pc:sldMk cId="530675425" sldId="444"/>
        </pc:sldMkLst>
        <pc:spChg chg="mod">
          <ac:chgData name="Schilpzand, R.A. (Rutger)" userId="51883faa-f6e8-46b6-8389-01029aaf3ad7" providerId="ADAL" clId="{C2AF7E03-6858-4508-BF16-5534707E2736}" dt="2025-01-13T10:25:26.574" v="38" actId="20577"/>
          <ac:spMkLst>
            <pc:docMk/>
            <pc:sldMk cId="530675425" sldId="444"/>
            <ac:spMk id="3" creationId="{B9E6BC07-2C2E-77E6-3CE0-628192BC7C38}"/>
          </ac:spMkLst>
        </pc:spChg>
      </pc:sldChg>
      <pc:sldChg chg="modSp mod">
        <pc:chgData name="Schilpzand, R.A. (Rutger)" userId="51883faa-f6e8-46b6-8389-01029aaf3ad7" providerId="ADAL" clId="{C2AF7E03-6858-4508-BF16-5534707E2736}" dt="2025-01-13T10:26:32.850" v="60" actId="113"/>
        <pc:sldMkLst>
          <pc:docMk/>
          <pc:sldMk cId="3439315960" sldId="527"/>
        </pc:sldMkLst>
        <pc:spChg chg="mod">
          <ac:chgData name="Schilpzand, R.A. (Rutger)" userId="51883faa-f6e8-46b6-8389-01029aaf3ad7" providerId="ADAL" clId="{C2AF7E03-6858-4508-BF16-5534707E2736}" dt="2025-01-13T10:26:32.850" v="60" actId="113"/>
          <ac:spMkLst>
            <pc:docMk/>
            <pc:sldMk cId="3439315960" sldId="527"/>
            <ac:spMk id="3" creationId="{C98FCE67-5649-6B94-4FF5-749D685B2A64}"/>
          </ac:spMkLst>
        </pc:spChg>
      </pc:sldChg>
      <pc:sldChg chg="del">
        <pc:chgData name="Schilpzand, R.A. (Rutger)" userId="51883faa-f6e8-46b6-8389-01029aaf3ad7" providerId="ADAL" clId="{C2AF7E03-6858-4508-BF16-5534707E2736}" dt="2025-01-13T10:29:07.194" v="61" actId="47"/>
        <pc:sldMkLst>
          <pc:docMk/>
          <pc:sldMk cId="3683624564" sldId="535"/>
        </pc:sldMkLst>
      </pc:sldChg>
      <pc:sldChg chg="modSp mod">
        <pc:chgData name="Schilpzand, R.A. (Rutger)" userId="51883faa-f6e8-46b6-8389-01029aaf3ad7" providerId="ADAL" clId="{C2AF7E03-6858-4508-BF16-5534707E2736}" dt="2025-01-13T10:42:59.112" v="184" actId="20577"/>
        <pc:sldMkLst>
          <pc:docMk/>
          <pc:sldMk cId="1806333309" sldId="537"/>
        </pc:sldMkLst>
        <pc:spChg chg="mod">
          <ac:chgData name="Schilpzand, R.A. (Rutger)" userId="51883faa-f6e8-46b6-8389-01029aaf3ad7" providerId="ADAL" clId="{C2AF7E03-6858-4508-BF16-5534707E2736}" dt="2025-01-13T10:42:59.112" v="184" actId="20577"/>
          <ac:spMkLst>
            <pc:docMk/>
            <pc:sldMk cId="1806333309" sldId="537"/>
            <ac:spMk id="4" creationId="{47A9700F-7D41-4042-FF90-66880A2695F4}"/>
          </ac:spMkLst>
        </pc:spChg>
        <pc:spChg chg="mod">
          <ac:chgData name="Schilpzand, R.A. (Rutger)" userId="51883faa-f6e8-46b6-8389-01029aaf3ad7" providerId="ADAL" clId="{C2AF7E03-6858-4508-BF16-5534707E2736}" dt="2025-01-13T10:42:57.016" v="183" actId="122"/>
          <ac:spMkLst>
            <pc:docMk/>
            <pc:sldMk cId="1806333309" sldId="537"/>
            <ac:spMk id="5" creationId="{C2285DC5-F4FF-D262-2B42-A58DA42ECD80}"/>
          </ac:spMkLst>
        </pc:spChg>
      </pc:sldChg>
      <pc:sldChg chg="addSp delSp modSp mod modClrScheme chgLayout">
        <pc:chgData name="Schilpzand, R.A. (Rutger)" userId="51883faa-f6e8-46b6-8389-01029aaf3ad7" providerId="ADAL" clId="{C2AF7E03-6858-4508-BF16-5534707E2736}" dt="2025-01-13T13:16:29.068" v="345" actId="20577"/>
        <pc:sldMkLst>
          <pc:docMk/>
          <pc:sldMk cId="1991535841" sldId="563"/>
        </pc:sldMkLst>
        <pc:spChg chg="mod ord">
          <ac:chgData name="Schilpzand, R.A. (Rutger)" userId="51883faa-f6e8-46b6-8389-01029aaf3ad7" providerId="ADAL" clId="{C2AF7E03-6858-4508-BF16-5534707E2736}" dt="2025-01-13T13:14:13.502" v="207" actId="26606"/>
          <ac:spMkLst>
            <pc:docMk/>
            <pc:sldMk cId="1991535841" sldId="563"/>
            <ac:spMk id="2" creationId="{C399B282-6F36-F2B0-D4F7-2D7A12E8CA24}"/>
          </ac:spMkLst>
        </pc:spChg>
        <pc:spChg chg="add del mod ord">
          <ac:chgData name="Schilpzand, R.A. (Rutger)" userId="51883faa-f6e8-46b6-8389-01029aaf3ad7" providerId="ADAL" clId="{C2AF7E03-6858-4508-BF16-5534707E2736}" dt="2025-01-13T13:14:13.502" v="207" actId="26606"/>
          <ac:spMkLst>
            <pc:docMk/>
            <pc:sldMk cId="1991535841" sldId="563"/>
            <ac:spMk id="3" creationId="{01C03097-8893-7CE9-5970-9E669C26A239}"/>
          </ac:spMkLst>
        </pc:spChg>
        <pc:spChg chg="add mod">
          <ac:chgData name="Schilpzand, R.A. (Rutger)" userId="51883faa-f6e8-46b6-8389-01029aaf3ad7" providerId="ADAL" clId="{C2AF7E03-6858-4508-BF16-5534707E2736}" dt="2025-01-13T13:16:29.068" v="345" actId="20577"/>
          <ac:spMkLst>
            <pc:docMk/>
            <pc:sldMk cId="1991535841" sldId="563"/>
            <ac:spMk id="8" creationId="{28AAB39B-28B6-468D-7B84-6518D26B88D5}"/>
          </ac:spMkLst>
        </pc:spChg>
      </pc:sldChg>
      <pc:sldChg chg="del">
        <pc:chgData name="Schilpzand, R.A. (Rutger)" userId="51883faa-f6e8-46b6-8389-01029aaf3ad7" providerId="ADAL" clId="{C2AF7E03-6858-4508-BF16-5534707E2736}" dt="2025-01-13T10:30:45.915" v="158" actId="47"/>
        <pc:sldMkLst>
          <pc:docMk/>
          <pc:sldMk cId="800060481" sldId="566"/>
        </pc:sldMkLst>
      </pc:sldChg>
      <pc:sldChg chg="del">
        <pc:chgData name="Schilpzand, R.A. (Rutger)" userId="51883faa-f6e8-46b6-8389-01029aaf3ad7" providerId="ADAL" clId="{C2AF7E03-6858-4508-BF16-5534707E2736}" dt="2025-01-13T10:30:52.148" v="159" actId="47"/>
        <pc:sldMkLst>
          <pc:docMk/>
          <pc:sldMk cId="2969689394" sldId="567"/>
        </pc:sldMkLst>
      </pc:sldChg>
      <pc:sldChg chg="del">
        <pc:chgData name="Schilpzand, R.A. (Rutger)" userId="51883faa-f6e8-46b6-8389-01029aaf3ad7" providerId="ADAL" clId="{C2AF7E03-6858-4508-BF16-5534707E2736}" dt="2025-01-13T10:31:59.135" v="160" actId="47"/>
        <pc:sldMkLst>
          <pc:docMk/>
          <pc:sldMk cId="964607369" sldId="568"/>
        </pc:sldMkLst>
      </pc:sldChg>
      <pc:sldChg chg="del">
        <pc:chgData name="Schilpzand, R.A. (Rutger)" userId="51883faa-f6e8-46b6-8389-01029aaf3ad7" providerId="ADAL" clId="{C2AF7E03-6858-4508-BF16-5534707E2736}" dt="2025-01-13T10:31:59.135" v="160" actId="47"/>
        <pc:sldMkLst>
          <pc:docMk/>
          <pc:sldMk cId="3150751761" sldId="569"/>
        </pc:sldMkLst>
      </pc:sldChg>
      <pc:sldChg chg="del">
        <pc:chgData name="Schilpzand, R.A. (Rutger)" userId="51883faa-f6e8-46b6-8389-01029aaf3ad7" providerId="ADAL" clId="{C2AF7E03-6858-4508-BF16-5534707E2736}" dt="2025-01-13T10:31:59.135" v="160" actId="47"/>
        <pc:sldMkLst>
          <pc:docMk/>
          <pc:sldMk cId="111428641" sldId="570"/>
        </pc:sldMkLst>
      </pc:sldChg>
      <pc:sldChg chg="del">
        <pc:chgData name="Schilpzand, R.A. (Rutger)" userId="51883faa-f6e8-46b6-8389-01029aaf3ad7" providerId="ADAL" clId="{C2AF7E03-6858-4508-BF16-5534707E2736}" dt="2025-01-13T10:31:59.135" v="160" actId="47"/>
        <pc:sldMkLst>
          <pc:docMk/>
          <pc:sldMk cId="263655063" sldId="571"/>
        </pc:sldMkLst>
      </pc:sldChg>
      <pc:sldChg chg="del">
        <pc:chgData name="Schilpzand, R.A. (Rutger)" userId="51883faa-f6e8-46b6-8389-01029aaf3ad7" providerId="ADAL" clId="{C2AF7E03-6858-4508-BF16-5534707E2736}" dt="2025-01-13T10:31:59.135" v="160" actId="47"/>
        <pc:sldMkLst>
          <pc:docMk/>
          <pc:sldMk cId="3901767613" sldId="573"/>
        </pc:sldMkLst>
      </pc:sldChg>
      <pc:sldChg chg="del">
        <pc:chgData name="Schilpzand, R.A. (Rutger)" userId="51883faa-f6e8-46b6-8389-01029aaf3ad7" providerId="ADAL" clId="{C2AF7E03-6858-4508-BF16-5534707E2736}" dt="2025-01-13T10:33:58.187" v="162"/>
        <pc:sldMkLst>
          <pc:docMk/>
          <pc:sldMk cId="281440087" sldId="574"/>
        </pc:sldMkLst>
      </pc:sldChg>
      <pc:sldChg chg="del">
        <pc:chgData name="Schilpzand, R.A. (Rutger)" userId="51883faa-f6e8-46b6-8389-01029aaf3ad7" providerId="ADAL" clId="{C2AF7E03-6858-4508-BF16-5534707E2736}" dt="2025-01-13T10:32:03.641" v="161" actId="2696"/>
        <pc:sldMkLst>
          <pc:docMk/>
          <pc:sldMk cId="770331214" sldId="57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5576E-2039-4512-B068-56DF8C2FB7B4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456E3-0616-4416-88F7-50A058F3A9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386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9A7EA5-04CF-9B40-A212-E6BD38484C03}" type="slidenum">
              <a:rPr kumimoji="0" lang="nl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5455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6EA6E-5769-14FF-2597-7A4B18CCF4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90A873-3AC3-B141-EAEB-7C417375FA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461FB-4A35-1EFC-1BDB-3EA32158C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5F88-F5B2-4129-967C-270CDB938D3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71F43-AEEF-8D27-70F4-17FA3A699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2B519-EF42-C588-86D0-0F0AB444C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32DD-CD32-4B2E-8D64-5D42989AB2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4383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E16FA-7FC0-6B82-C69F-D38334557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303DEB-63E4-6B2D-B428-979127387E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76D2F-5854-F147-5F36-2D2EA6E3D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5F88-F5B2-4129-967C-270CDB938D3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E1E2B-7382-031F-6549-A4C188FF5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A1210-62C9-C322-5208-9433F1125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32DD-CD32-4B2E-8D64-5D42989AB2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4213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D7A401-9C93-E187-487B-BC84109636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7E9141-6F48-EC16-C24B-5409588E56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F14B79-B7C8-CFC8-B83F-6B26BB6D8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5F88-F5B2-4129-967C-270CDB938D3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9B0F2E-0891-72F1-1A8B-B59189F23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FCB94-3D3F-EA00-6FA6-B21F4E15F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32DD-CD32-4B2E-8D64-5D42989AB2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9178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6EA6E-5769-14FF-2597-7A4B18CCF4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90A873-3AC3-B141-EAEB-7C417375FA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461FB-4A35-1EFC-1BDB-3EA32158C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9ABA-CF28-420F-989D-DEF6FC58228D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71F43-AEEF-8D27-70F4-17FA3A699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2B519-EF42-C588-86D0-0F0AB444C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AA1F-CF6E-4EF6-A9D2-E48BEBDD97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6544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D8C17-63B0-0DE0-5BCD-B79D9DCE2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62169-90BB-E488-12C3-ADFE65C19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A2337-1810-D5E1-8A32-AE9DBF2BD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9ABA-CF28-420F-989D-DEF6FC58228D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3F4CA-F310-CFE9-07C6-14ACC060A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AA0DD-FCA1-F92E-8986-2799FE10C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AA1F-CF6E-4EF6-A9D2-E48BEBDD97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8089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EFF76-8091-D630-3757-3F386A982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4AF66-0A24-61BA-E3A4-35403FFF8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764EA-AFFC-E99B-D868-B11B03976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9ABA-CF28-420F-989D-DEF6FC58228D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F7B356-4B13-9FC1-1B18-B059555FC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C3CE7-D262-44D0-F4E9-80763C816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AA1F-CF6E-4EF6-A9D2-E48BEBDD97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6626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59194-FA36-3C6F-87F4-85DFA9C0D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4F758-5F35-A8D7-EAF4-4D660F967F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5230E6-6038-0A25-5B79-7DA8B6C9A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01DDF-C301-7ECF-19FE-05D34FD5D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9ABA-CF28-420F-989D-DEF6FC58228D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EFAB02-E975-65C8-6AE0-0EBBB2AD1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C27996-AA95-124E-00FA-65DBFE606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AA1F-CF6E-4EF6-A9D2-E48BEBDD97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21380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C6422-F87B-8AAC-BCE0-3716831E4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ABDB2C-EEA5-EABA-EC5F-E2D34CA92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E059A6-633E-7D86-073F-FA85B419B2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1509A8-7DBE-1786-F922-096C772F1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F7C188-655D-757D-BFDB-D52E51221E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74718B-5A91-BF2C-79E7-9CC3566C3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9ABA-CF28-420F-989D-DEF6FC58228D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FCDDDC-8E89-87E1-97E8-5FDA1FDC1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3DE35A-F4B1-8D43-F342-E3EFD76B2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AA1F-CF6E-4EF6-A9D2-E48BEBDD97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36108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CE225-20D4-7427-1D19-45709DC73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9C7ECD-FC25-14B4-D956-EE7194444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9ABA-CF28-420F-989D-DEF6FC58228D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650C11-F990-32F4-66E6-1BBDCF0E3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100FC9-3F7B-7B30-71C6-2BA76290C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AA1F-CF6E-4EF6-A9D2-E48BEBDD97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80167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F6D6CF-A0E1-1777-9A6B-C613CA5A0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9ABA-CF28-420F-989D-DEF6FC58228D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0BF11F-167E-C33A-AEDF-8C5AB82AF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8762EE-E4F4-DF35-EA04-2EAC64BF2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AA1F-CF6E-4EF6-A9D2-E48BEBDD97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31696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A326C-4F63-1459-A82A-5DFB4F58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56799-3489-7176-23E0-90DA76832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C9EDB8-D5E6-340C-26DE-E40C9787E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BE75DB-3DFC-E7A7-F06D-2E17125D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9ABA-CF28-420F-989D-DEF6FC58228D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3E4C1B-321E-4CEA-9E36-C4DE8F57C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33BF6-26B3-9E30-3137-E8B7FE66A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AA1F-CF6E-4EF6-A9D2-E48BEBDD97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5394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D8C17-63B0-0DE0-5BCD-B79D9DCE2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62169-90BB-E488-12C3-ADFE65C19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A2337-1810-D5E1-8A32-AE9DBF2BD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5F88-F5B2-4129-967C-270CDB938D3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3F4CA-F310-CFE9-07C6-14ACC060A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AA0DD-FCA1-F92E-8986-2799FE10C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32DD-CD32-4B2E-8D64-5D42989AB2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41986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33A84-028A-B099-3CAC-7FF23C298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8F3E3A-6A66-5A77-B6FA-333454B58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DBAF60-8EC6-5A9F-7787-DE0D720E70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D380F1-07CB-DE87-DD9C-953CC2003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9ABA-CF28-420F-989D-DEF6FC58228D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1835B-12B5-2101-2E2E-045062F5C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16ADB9-3FEE-9BF6-35E3-6EA2EF379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AA1F-CF6E-4EF6-A9D2-E48BEBDD97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88584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E16FA-7FC0-6B82-C69F-D38334557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303DEB-63E4-6B2D-B428-979127387E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76D2F-5854-F147-5F36-2D2EA6E3D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9ABA-CF28-420F-989D-DEF6FC58228D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E1E2B-7382-031F-6549-A4C188FF5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A1210-62C9-C322-5208-9433F1125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AA1F-CF6E-4EF6-A9D2-E48BEBDD97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60383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D7A401-9C93-E187-487B-BC84109636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7E9141-6F48-EC16-C24B-5409588E56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F14B79-B7C8-CFC8-B83F-6B26BB6D8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9ABA-CF28-420F-989D-DEF6FC58228D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9B0F2E-0891-72F1-1A8B-B59189F23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FCB94-3D3F-EA00-6FA6-B21F4E15F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AA1F-CF6E-4EF6-A9D2-E48BEBDD97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927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EFF76-8091-D630-3757-3F386A982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4AF66-0A24-61BA-E3A4-35403FFF8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764EA-AFFC-E99B-D868-B11B03976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5F88-F5B2-4129-967C-270CDB938D3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F7B356-4B13-9FC1-1B18-B059555FC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C3CE7-D262-44D0-F4E9-80763C816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32DD-CD32-4B2E-8D64-5D42989AB2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322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59194-FA36-3C6F-87F4-85DFA9C0D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4F758-5F35-A8D7-EAF4-4D660F967F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5230E6-6038-0A25-5B79-7DA8B6C9A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01DDF-C301-7ECF-19FE-05D34FD5D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5F88-F5B2-4129-967C-270CDB938D3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EFAB02-E975-65C8-6AE0-0EBBB2AD1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C27996-AA95-124E-00FA-65DBFE606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32DD-CD32-4B2E-8D64-5D42989AB2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583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C6422-F87B-8AAC-BCE0-3716831E4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ABDB2C-EEA5-EABA-EC5F-E2D34CA92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E059A6-633E-7D86-073F-FA85B419B2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1509A8-7DBE-1786-F922-096C772F1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F7C188-655D-757D-BFDB-D52E51221E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74718B-5A91-BF2C-79E7-9CC3566C3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5F88-F5B2-4129-967C-270CDB938D3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FCDDDC-8E89-87E1-97E8-5FDA1FDC1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3DE35A-F4B1-8D43-F342-E3EFD76B2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32DD-CD32-4B2E-8D64-5D42989AB2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4849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CE225-20D4-7427-1D19-45709DC73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9C7ECD-FC25-14B4-D956-EE7194444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5F88-F5B2-4129-967C-270CDB938D3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650C11-F990-32F4-66E6-1BBDCF0E3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100FC9-3F7B-7B30-71C6-2BA76290C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32DD-CD32-4B2E-8D64-5D42989AB2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3200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F6D6CF-A0E1-1777-9A6B-C613CA5A0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5F88-F5B2-4129-967C-270CDB938D3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0BF11F-167E-C33A-AEDF-8C5AB82AF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8762EE-E4F4-DF35-EA04-2EAC64BF2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32DD-CD32-4B2E-8D64-5D42989AB2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877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A326C-4F63-1459-A82A-5DFB4F58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56799-3489-7176-23E0-90DA76832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C9EDB8-D5E6-340C-26DE-E40C9787E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BE75DB-3DFC-E7A7-F06D-2E17125D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5F88-F5B2-4129-967C-270CDB938D3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3E4C1B-321E-4CEA-9E36-C4DE8F57C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33BF6-26B3-9E30-3137-E8B7FE66A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32DD-CD32-4B2E-8D64-5D42989AB2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6878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33A84-028A-B099-3CAC-7FF23C298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8F3E3A-6A66-5A77-B6FA-333454B58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DBAF60-8EC6-5A9F-7787-DE0D720E70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D380F1-07CB-DE87-DD9C-953CC2003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5F88-F5B2-4129-967C-270CDB938D3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1835B-12B5-2101-2E2E-045062F5C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16ADB9-3FEE-9BF6-35E3-6EA2EF379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32DD-CD32-4B2E-8D64-5D42989AB2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493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BFE9D2-0449-C27A-73FC-14D40AC63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57C1B8-BBD8-F320-9B9B-3A25634B3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BFD4F-9BD4-5614-D6B4-08B0768950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ira Sans" panose="020B0503050000020004" pitchFamily="34" charset="0"/>
              </a:defRPr>
            </a:lvl1pPr>
          </a:lstStyle>
          <a:p>
            <a:fld id="{62575F88-F5B2-4129-967C-270CDB938D3E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AD47C-D298-6DA5-133D-F49CC76864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Fira Sans" panose="020B05030500000200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D857F-EF62-2B7D-64E5-10DDC0600A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ira Sans" panose="020B0503050000020004" pitchFamily="34" charset="0"/>
              </a:defRPr>
            </a:lvl1pPr>
          </a:lstStyle>
          <a:p>
            <a:fld id="{774A32DD-CD32-4B2E-8D64-5D42989AB2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117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6388"/>
          </a:solidFill>
          <a:latin typeface="Fira Sans" panose="020B05030500000200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Fira Sans" panose="020B05030500000200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ira Sans" panose="020B05030500000200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ira Sans" panose="020B05030500000200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ira Sans" panose="020B05030500000200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ira Sans" panose="020B05030500000200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BFE9D2-0449-C27A-73FC-14D40AC63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57C1B8-BBD8-F320-9B9B-3A25634B3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BFD4F-9BD4-5614-D6B4-08B0768950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99ABA-CF28-420F-989D-DEF6FC58228D}" type="datetimeFigureOut">
              <a:rPr lang="nl-NL" smtClean="0"/>
              <a:t>14-1-2025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AD47C-D298-6DA5-133D-F49CC76864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D857F-EF62-2B7D-64E5-10DDC0600A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AA1F-CF6E-4EF6-A9D2-E48BEBDD97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9119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255F23-0D11-1120-6979-8A423CC6B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1" y="2600325"/>
            <a:ext cx="5162991" cy="2651200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5400" b="1" kern="0" dirty="0">
                <a:solidFill>
                  <a:srgbClr val="006388"/>
                </a:solidFill>
                <a:latin typeface="Fira Sans"/>
                <a:ea typeface="Fira Code"/>
              </a:rPr>
              <a:t>FIRMBACKBONE</a:t>
            </a:r>
            <a:br>
              <a:rPr lang="en-US" sz="5400" b="1" kern="0" dirty="0">
                <a:latin typeface="Fira Sans"/>
                <a:ea typeface="Fira Code"/>
              </a:rPr>
            </a:br>
            <a:r>
              <a:rPr lang="en-US" sz="2800" b="1" kern="0" dirty="0">
                <a:solidFill>
                  <a:schemeClr val="bg1">
                    <a:lumMod val="65000"/>
                  </a:schemeClr>
                </a:solidFill>
                <a:latin typeface="Fira Sans"/>
                <a:ea typeface="Fira Code"/>
              </a:rPr>
              <a:t>Open-science principles and restricted data</a:t>
            </a:r>
            <a:br>
              <a:rPr lang="en-US" sz="5400" b="1" kern="0" dirty="0">
                <a:latin typeface="Fira Sans"/>
                <a:ea typeface="Fira Code"/>
              </a:rPr>
            </a:br>
            <a:br>
              <a:rPr lang="en-US" sz="5400" b="1" kern="0" dirty="0">
                <a:latin typeface="Fira Sans"/>
                <a:ea typeface="Fira Code"/>
              </a:rPr>
            </a:br>
            <a:r>
              <a:rPr lang="en-US" sz="2200" kern="0" dirty="0">
                <a:latin typeface="Fira Sans"/>
                <a:ea typeface="Fira Code"/>
              </a:rPr>
              <a:t>Peter Gerbrands, </a:t>
            </a:r>
            <a:r>
              <a:rPr lang="en-US" sz="2200" kern="0" dirty="0">
                <a:latin typeface="Fira Sans"/>
                <a:ea typeface="Fira Code"/>
                <a:cs typeface="+mj-lt"/>
              </a:rPr>
              <a:t>Wolter</a:t>
            </a:r>
            <a:r>
              <a:rPr lang="en-US" sz="2200" kern="0" dirty="0">
                <a:latin typeface="Fira Sans"/>
                <a:ea typeface="Fira Code"/>
              </a:rPr>
              <a:t> Hassink, </a:t>
            </a:r>
            <a:br>
              <a:rPr lang="en-US" sz="2200" kern="0" dirty="0">
                <a:latin typeface="Fira Sans"/>
                <a:ea typeface="Fira Code"/>
              </a:rPr>
            </a:br>
            <a:r>
              <a:rPr lang="en-US" sz="2200" kern="0" dirty="0">
                <a:latin typeface="Fira Sans"/>
                <a:ea typeface="Fira Code"/>
              </a:rPr>
              <a:t>Daniel Oberski, Rutger Schilpzand, </a:t>
            </a:r>
            <a:br>
              <a:rPr lang="en-US" sz="2200" kern="0" dirty="0">
                <a:latin typeface="Fira Sans"/>
                <a:ea typeface="Fira Code"/>
              </a:rPr>
            </a:br>
            <a:r>
              <a:rPr lang="en-US" sz="2200" kern="0" dirty="0">
                <a:latin typeface="Fira Sans"/>
                <a:ea typeface="Fira Code"/>
              </a:rPr>
              <a:t>Arjen van </a:t>
            </a:r>
            <a:r>
              <a:rPr lang="en-US" sz="2200" kern="0" dirty="0" err="1">
                <a:latin typeface="Fira Sans"/>
                <a:ea typeface="Fira Code"/>
              </a:rPr>
              <a:t>Witteloostuijn</a:t>
            </a:r>
            <a:endParaRPr lang="en-US" sz="2200" kern="0" dirty="0">
              <a:latin typeface="Fira Sans"/>
              <a:ea typeface="Fira Code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9E6BC07-2C2E-77E6-3CE0-628192BC7C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1300450"/>
            <a:ext cx="4167376" cy="1155525"/>
          </a:xfrm>
        </p:spPr>
        <p:txBody>
          <a:bodyPr anchor="b">
            <a:normAutofit/>
          </a:bodyPr>
          <a:lstStyle/>
          <a:p>
            <a:pPr algn="l"/>
            <a:r>
              <a:rPr lang="en-US" sz="2000" b="1" dirty="0"/>
              <a:t>January 15, 2025</a:t>
            </a:r>
          </a:p>
          <a:p>
            <a:pPr algn="l"/>
            <a:r>
              <a:rPr lang="en-US" sz="2000" dirty="0"/>
              <a:t>Opening - Introduction</a:t>
            </a:r>
          </a:p>
        </p:txBody>
      </p:sp>
      <p:pic>
        <p:nvPicPr>
          <p:cNvPr id="7" name="Afbeelding 6" descr="Afbeelding met tekst&#10;&#10;Automatisch gegenereerde beschrijving">
            <a:extLst>
              <a:ext uri="{FF2B5EF4-FFF2-40B4-BE49-F238E27FC236}">
                <a16:creationId xmlns:a16="http://schemas.microsoft.com/office/drawing/2014/main" id="{C1CBA9F3-D184-749B-C226-B62B2915F3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8712" y="461137"/>
            <a:ext cx="4621557" cy="1109174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098890F0-68C1-7D4D-9A16-23F376AFEB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3074" y="1962537"/>
            <a:ext cx="3787195" cy="1127089"/>
          </a:xfrm>
          <a:prstGeom prst="rect">
            <a:avLst/>
          </a:prstGeom>
        </p:spPr>
      </p:pic>
      <p:pic>
        <p:nvPicPr>
          <p:cNvPr id="6" name="Tijdelijke aanduiding voor inhoud 4" descr="Afbeelding met tekst&#10;&#10;Automatisch gegenereerde beschrijving">
            <a:extLst>
              <a:ext uri="{FF2B5EF4-FFF2-40B4-BE49-F238E27FC236}">
                <a16:creationId xmlns:a16="http://schemas.microsoft.com/office/drawing/2014/main" id="{F7B00F6C-4FA0-F2B4-F14E-E60F31A738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87653" y="3481852"/>
            <a:ext cx="3182616" cy="1129828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C37FCEFA-BFBC-8E13-01C8-EA8B6A7F43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08916" y="5003906"/>
            <a:ext cx="2461353" cy="1316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675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81F7C7-83E1-5FF0-F70B-5D67F57A7B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4C6C5-927B-B55C-0BA2-60219C485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noProof="0" dirty="0"/>
              <a:t>Legal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4ACA7-1DCC-C111-A51F-A64C7B6F1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Following contracts (in process)</a:t>
            </a:r>
          </a:p>
          <a:p>
            <a:pPr marL="0" indent="0">
              <a:buNone/>
            </a:pPr>
            <a:endParaRPr lang="en-US" noProof="0" dirty="0"/>
          </a:p>
          <a:p>
            <a:pPr marL="514350" indent="-514350">
              <a:buAutoNum type="arabicPeriod"/>
            </a:pPr>
            <a:r>
              <a:rPr lang="en-US" dirty="0"/>
              <a:t>Agreement between Utrecht University and VU University</a:t>
            </a:r>
          </a:p>
          <a:p>
            <a:pPr marL="514350" indent="-514350">
              <a:buAutoNum type="arabicPeriod"/>
            </a:pPr>
            <a:r>
              <a:rPr lang="en-US" noProof="0" dirty="0"/>
              <a:t>Agreements between Utrecht University and the data providers</a:t>
            </a:r>
          </a:p>
          <a:p>
            <a:pPr marL="514350" indent="-514350">
              <a:buAutoNum type="arabicPeriod"/>
            </a:pPr>
            <a:r>
              <a:rPr lang="en-US" dirty="0"/>
              <a:t>“</a:t>
            </a:r>
            <a:r>
              <a:rPr lang="en-US" dirty="0" err="1"/>
              <a:t>Lidmaatschapovereenkomst</a:t>
            </a:r>
            <a:r>
              <a:rPr lang="en-US" dirty="0"/>
              <a:t>” ODISSEI</a:t>
            </a:r>
          </a:p>
          <a:p>
            <a:pPr marL="514350" indent="-514350">
              <a:buAutoNum type="arabicPeriod"/>
            </a:pPr>
            <a:r>
              <a:rPr lang="en-US" noProof="0" dirty="0"/>
              <a:t>“</a:t>
            </a:r>
            <a:r>
              <a:rPr lang="en-US" noProof="0" dirty="0" err="1"/>
              <a:t>Gebruikersovereenkomst</a:t>
            </a:r>
            <a:r>
              <a:rPr lang="en-US" dirty="0"/>
              <a:t>” </a:t>
            </a:r>
            <a:r>
              <a:rPr lang="en-US" noProof="0" dirty="0"/>
              <a:t>with users of FIRMBACKBONE</a:t>
            </a:r>
          </a:p>
          <a:p>
            <a:pPr marL="514350" indent="-514350">
              <a:buAutoNum type="arabicPeriod"/>
            </a:pPr>
            <a:r>
              <a:rPr lang="en-US" dirty="0"/>
              <a:t>Use of a data access board for actual access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02722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A9700F-7D41-4042-FF90-66880A269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noProof="0" dirty="0"/>
              <a:t>Questions?</a:t>
            </a:r>
            <a:br>
              <a:rPr lang="en-US" noProof="0" dirty="0"/>
            </a:br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285DC5-F4FF-D262-2B42-A58DA42ECD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noProof="0" dirty="0"/>
              <a:t>Thank you for your attendance</a:t>
            </a:r>
          </a:p>
        </p:txBody>
      </p:sp>
      <p:pic>
        <p:nvPicPr>
          <p:cNvPr id="2" name="Afbeelding 6" descr="Afbeelding met tekst&#10;&#10;Automatisch gegenereerde beschrijving">
            <a:extLst>
              <a:ext uri="{FF2B5EF4-FFF2-40B4-BE49-F238E27FC236}">
                <a16:creationId xmlns:a16="http://schemas.microsoft.com/office/drawing/2014/main" id="{C1D1B8F6-90EF-CFF5-1DB1-BF7167AA9C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19" y="202288"/>
            <a:ext cx="3449999" cy="828000"/>
          </a:xfrm>
          <a:prstGeom prst="rect">
            <a:avLst/>
          </a:prstGeom>
        </p:spPr>
      </p:pic>
      <p:pic>
        <p:nvPicPr>
          <p:cNvPr id="3" name="Afbeelding 7">
            <a:extLst>
              <a:ext uri="{FF2B5EF4-FFF2-40B4-BE49-F238E27FC236}">
                <a16:creationId xmlns:a16="http://schemas.microsoft.com/office/drawing/2014/main" id="{E3112722-02E9-6BD4-439F-E60426BC47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4884" y="202288"/>
            <a:ext cx="2782207" cy="828000"/>
          </a:xfrm>
          <a:prstGeom prst="rect">
            <a:avLst/>
          </a:prstGeom>
        </p:spPr>
      </p:pic>
      <p:pic>
        <p:nvPicPr>
          <p:cNvPr id="6" name="Tijdelijke aanduiding voor inhoud 4" descr="Afbeelding met tekst&#10;&#10;Automatisch gegenereerde beschrijving">
            <a:extLst>
              <a:ext uri="{FF2B5EF4-FFF2-40B4-BE49-F238E27FC236}">
                <a16:creationId xmlns:a16="http://schemas.microsoft.com/office/drawing/2014/main" id="{4D889199-D5FB-78A5-5F93-86EE951238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7057" y="202288"/>
            <a:ext cx="2332396" cy="828000"/>
          </a:xfrm>
          <a:prstGeom prst="rect">
            <a:avLst/>
          </a:prstGeom>
        </p:spPr>
      </p:pic>
      <p:pic>
        <p:nvPicPr>
          <p:cNvPr id="7" name="Afbeelding 8">
            <a:extLst>
              <a:ext uri="{FF2B5EF4-FFF2-40B4-BE49-F238E27FC236}">
                <a16:creationId xmlns:a16="http://schemas.microsoft.com/office/drawing/2014/main" id="{FD559F3F-6AB3-2034-2523-B54310C305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89418" y="202288"/>
            <a:ext cx="1547663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333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3DE85D-2FBC-60A2-B206-22FDF2075D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D0A40-7BBD-08B5-07A8-1FCE8362D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noProof="0" dirty="0"/>
              <a:t>Legal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DD595-D7F4-6856-07C8-BEC630327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noProof="0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81C56493-648A-13A1-FB5E-5831B72BA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039564"/>
              </p:ext>
            </p:extLst>
          </p:nvPr>
        </p:nvGraphicFramePr>
        <p:xfrm>
          <a:off x="0" y="0"/>
          <a:ext cx="12191999" cy="6858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4388">
                  <a:extLst>
                    <a:ext uri="{9D8B030D-6E8A-4147-A177-3AD203B41FA5}">
                      <a16:colId xmlns:a16="http://schemas.microsoft.com/office/drawing/2014/main" val="1853742702"/>
                    </a:ext>
                  </a:extLst>
                </a:gridCol>
                <a:gridCol w="3148292">
                  <a:extLst>
                    <a:ext uri="{9D8B030D-6E8A-4147-A177-3AD203B41FA5}">
                      <a16:colId xmlns:a16="http://schemas.microsoft.com/office/drawing/2014/main" val="3075754985"/>
                    </a:ext>
                  </a:extLst>
                </a:gridCol>
                <a:gridCol w="6889319">
                  <a:extLst>
                    <a:ext uri="{9D8B030D-6E8A-4147-A177-3AD203B41FA5}">
                      <a16:colId xmlns:a16="http://schemas.microsoft.com/office/drawing/2014/main" val="538080644"/>
                    </a:ext>
                  </a:extLst>
                </a:gridCol>
              </a:tblGrid>
              <a:tr h="3998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>
                          <a:effectLst/>
                        </a:rPr>
                        <a:t>Time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>
                          <a:effectLst/>
                        </a:rPr>
                        <a:t>What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>
                          <a:effectLst/>
                        </a:rPr>
                        <a:t>Title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7532200"/>
                  </a:ext>
                </a:extLst>
              </a:tr>
              <a:tr h="3998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>
                          <a:effectLst/>
                        </a:rPr>
                        <a:t>10:00 – 10:15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>
                          <a:effectLst/>
                        </a:rPr>
                        <a:t>--Coffee &amp; Tea--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>
                          <a:effectLst/>
                        </a:rPr>
                        <a:t> 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7102819"/>
                  </a:ext>
                </a:extLst>
              </a:tr>
              <a:tr h="3998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>
                          <a:effectLst/>
                        </a:rPr>
                        <a:t>10:15 – 10:30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>
                          <a:effectLst/>
                        </a:rPr>
                        <a:t>opening – Wolter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kern="100">
                          <a:effectLst/>
                        </a:rPr>
                        <a:t>State of the FBB project: milestones and prospects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2778974"/>
                  </a:ext>
                </a:extLst>
              </a:tr>
              <a:tr h="8148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>
                          <a:effectLst/>
                        </a:rPr>
                        <a:t>10:30 – 11:00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>
                          <a:effectLst/>
                        </a:rPr>
                        <a:t>talk 1 – Nicola &amp; Wolter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kern="100">
                          <a:effectLst/>
                        </a:rPr>
                        <a:t>Combined KVK and LISA data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7216630"/>
                  </a:ext>
                </a:extLst>
              </a:tr>
              <a:tr h="8148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>
                          <a:effectLst/>
                        </a:rPr>
                        <a:t>11:00 – 12:00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 dirty="0">
                          <a:effectLst/>
                        </a:rPr>
                        <a:t>workshop – Peter &amp; Rutger</a:t>
                      </a:r>
                      <a:endParaRPr lang="nl-NL" sz="2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kern="100">
                          <a:effectLst/>
                        </a:rPr>
                        <a:t>Showing the data, solving some RQ’s on the fly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7607339"/>
                  </a:ext>
                </a:extLst>
              </a:tr>
              <a:tr h="3998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>
                          <a:effectLst/>
                        </a:rPr>
                        <a:t>12:00 – 13:00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>
                          <a:effectLst/>
                        </a:rPr>
                        <a:t>--Lunch--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>
                          <a:effectLst/>
                        </a:rPr>
                        <a:t> 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7756396"/>
                  </a:ext>
                </a:extLst>
              </a:tr>
              <a:tr h="3998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>
                          <a:effectLst/>
                        </a:rPr>
                        <a:t>13:00 – 13:20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>
                          <a:effectLst/>
                        </a:rPr>
                        <a:t>talk 2 – Rutger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kern="100">
                          <a:effectLst/>
                        </a:rPr>
                        <a:t>Attracting researchers while adhering to FAIR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1603357"/>
                  </a:ext>
                </a:extLst>
              </a:tr>
              <a:tr h="3998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>
                          <a:effectLst/>
                        </a:rPr>
                        <a:t>13:20 – 13:40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>
                          <a:effectLst/>
                        </a:rPr>
                        <a:t>talk 3 – Hadi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kern="100" dirty="0">
                          <a:effectLst/>
                        </a:rPr>
                        <a:t>Creating firm indicators based on website texts</a:t>
                      </a:r>
                      <a:endParaRPr lang="nl-NL" sz="2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0231093"/>
                  </a:ext>
                </a:extLst>
              </a:tr>
              <a:tr h="3998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>
                          <a:effectLst/>
                        </a:rPr>
                        <a:t>13:40 – 14:00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>
                          <a:effectLst/>
                        </a:rPr>
                        <a:t>discussion – Wolter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kern="100">
                          <a:effectLst/>
                        </a:rPr>
                        <a:t>Financial statements: what can they tell us?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9164936"/>
                  </a:ext>
                </a:extLst>
              </a:tr>
              <a:tr h="3998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>
                          <a:effectLst/>
                        </a:rPr>
                        <a:t>14:00 – 14:30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>
                          <a:effectLst/>
                        </a:rPr>
                        <a:t>--Coffee &amp; Tea--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>
                          <a:effectLst/>
                        </a:rPr>
                        <a:t> 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2527566"/>
                  </a:ext>
                </a:extLst>
              </a:tr>
              <a:tr h="8148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>
                          <a:effectLst/>
                        </a:rPr>
                        <a:t>14:30 – 14:50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>
                          <a:effectLst/>
                        </a:rPr>
                        <a:t>talk 4 – Peter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kern="100">
                          <a:effectLst/>
                        </a:rPr>
                        <a:t>Identity management with the FBB-identifier: the FBB backbone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0508180"/>
                  </a:ext>
                </a:extLst>
              </a:tr>
              <a:tr h="8148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>
                          <a:effectLst/>
                        </a:rPr>
                        <a:t>15:00 – 16:00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 dirty="0" err="1">
                          <a:effectLst/>
                        </a:rPr>
                        <a:t>discussion</a:t>
                      </a:r>
                      <a:r>
                        <a:rPr lang="nl-NL" sz="2400" kern="100" dirty="0">
                          <a:effectLst/>
                        </a:rPr>
                        <a:t> – Wolter</a:t>
                      </a:r>
                      <a:endParaRPr lang="nl-NL" sz="2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kern="100" dirty="0">
                          <a:effectLst/>
                        </a:rPr>
                        <a:t>What should FBB look like in 10 years (audience input)</a:t>
                      </a:r>
                      <a:endParaRPr lang="nl-NL" sz="2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5036710"/>
                  </a:ext>
                </a:extLst>
              </a:tr>
              <a:tr h="3998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>
                          <a:effectLst/>
                        </a:rPr>
                        <a:t>16:00 – 16:30</a:t>
                      </a:r>
                      <a:endParaRPr lang="nl-NL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kern="100" dirty="0">
                          <a:effectLst/>
                        </a:rPr>
                        <a:t>--</a:t>
                      </a:r>
                      <a:r>
                        <a:rPr lang="nl-NL" sz="2400" kern="100" dirty="0" err="1">
                          <a:effectLst/>
                        </a:rPr>
                        <a:t>Closing</a:t>
                      </a:r>
                      <a:r>
                        <a:rPr lang="nl-NL" sz="2400" kern="100" dirty="0">
                          <a:effectLst/>
                        </a:rPr>
                        <a:t>--</a:t>
                      </a:r>
                      <a:endParaRPr lang="nl-NL" sz="2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100" kern="100" dirty="0">
                          <a:effectLst/>
                        </a:rPr>
                        <a:t> </a:t>
                      </a:r>
                      <a:endParaRPr lang="nl-NL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1953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234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9B282-6F36-F2B0-D4F7-2D7A12E8C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/>
          <a:p>
            <a:r>
              <a:rPr lang="en-US" sz="5600" noProof="0" dirty="0"/>
              <a:t>Motivation for this FIRMBACKBONE symposium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28AAB39B-28B6-468D-7B84-6518D26B88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Inform and discuss the project with a select group of researchers</a:t>
            </a:r>
          </a:p>
          <a:p>
            <a:endParaRPr lang="en-US" dirty="0"/>
          </a:p>
          <a:p>
            <a:r>
              <a:rPr lang="en-US" dirty="0"/>
              <a:t>Used as input for future ambitions </a:t>
            </a:r>
            <a:r>
              <a:rPr lang="en-US"/>
              <a:t>and prioritizes them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535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71659-9C65-76BD-592C-C12AB2AAC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FIRMBACKBONE – Aims (I)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FCE67-5649-6B94-4FF5-749D685B2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noProof="0" dirty="0"/>
              <a:t>Based on the concept of </a:t>
            </a:r>
            <a:r>
              <a:rPr lang="en-US" b="1" noProof="0" dirty="0"/>
              <a:t>open-science</a:t>
            </a:r>
            <a:r>
              <a:rPr lang="en-US" noProof="0" dirty="0"/>
              <a:t> for sensitive data (through ODISSEI)</a:t>
            </a:r>
          </a:p>
          <a:p>
            <a:pPr marL="514350" indent="-514350">
              <a:buFont typeface="+mj-lt"/>
              <a:buAutoNum type="arabicPeriod"/>
            </a:pPr>
            <a:r>
              <a:rPr lang="en-US" noProof="0" dirty="0"/>
              <a:t>FBB acts as an </a:t>
            </a:r>
            <a:r>
              <a:rPr lang="en-US" b="1" noProof="0" dirty="0"/>
              <a:t>intermediary party</a:t>
            </a:r>
            <a:r>
              <a:rPr lang="en-US" noProof="0" dirty="0"/>
              <a:t> between data providers and the SSH community</a:t>
            </a:r>
          </a:p>
          <a:p>
            <a:pPr marL="514350" indent="-514350">
              <a:buFont typeface="+mj-lt"/>
              <a:buAutoNum type="arabicPeriod"/>
            </a:pPr>
            <a:r>
              <a:rPr lang="en-US" noProof="0" dirty="0"/>
              <a:t>Intended users of the data: </a:t>
            </a:r>
            <a:r>
              <a:rPr lang="en-US" b="1" noProof="0" dirty="0"/>
              <a:t>students and researchers </a:t>
            </a:r>
            <a:r>
              <a:rPr lang="en-US" noProof="0" dirty="0"/>
              <a:t>at the Dutch universities from the SSH domain</a:t>
            </a:r>
          </a:p>
          <a:p>
            <a:pPr marL="514350" indent="-514350">
              <a:buFont typeface="+mj-lt"/>
              <a:buAutoNum type="arabicPeriod"/>
            </a:pPr>
            <a:r>
              <a:rPr lang="en-US" noProof="0" dirty="0"/>
              <a:t>Access by users is authorized by FBB according to </a:t>
            </a:r>
            <a:r>
              <a:rPr lang="en-US" b="1" noProof="0" dirty="0"/>
              <a:t>strict procedures</a:t>
            </a:r>
          </a:p>
        </p:txBody>
      </p:sp>
    </p:spTree>
    <p:extLst>
      <p:ext uri="{BB962C8B-B14F-4D97-AF65-F5344CB8AC3E}">
        <p14:creationId xmlns:p14="http://schemas.microsoft.com/office/powerpoint/2010/main" val="2137789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71659-9C65-76BD-592C-C12AB2AAC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FIRMBACKBONE – Aims (II)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FCE67-5649-6B94-4FF5-749D685B2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/>
              <a:t>FBB data are </a:t>
            </a:r>
            <a:r>
              <a:rPr lang="en-US" b="1" dirty="0"/>
              <a:t>FAIR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Access to </a:t>
            </a:r>
            <a:r>
              <a:rPr lang="en-US" b="1" dirty="0"/>
              <a:t>pseudonymized data </a:t>
            </a:r>
            <a:r>
              <a:rPr lang="en-US" dirty="0"/>
              <a:t>of firms based on “</a:t>
            </a:r>
            <a:r>
              <a:rPr lang="en-US" dirty="0" err="1"/>
              <a:t>KvK-Handelsregister</a:t>
            </a:r>
            <a:r>
              <a:rPr lang="en-US" dirty="0"/>
              <a:t>” and “LISA”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Application for </a:t>
            </a:r>
            <a:r>
              <a:rPr lang="en-US" b="1" dirty="0"/>
              <a:t>broad disciplines </a:t>
            </a:r>
            <a:r>
              <a:rPr lang="en-US" dirty="0"/>
              <a:t>within economics and social sciences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Provide </a:t>
            </a:r>
            <a:r>
              <a:rPr lang="en-US" b="1" dirty="0"/>
              <a:t>information </a:t>
            </a:r>
            <a:r>
              <a:rPr lang="en-US" dirty="0"/>
              <a:t>on employees, economic sector, location, financial information, terms from websites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Possibility to </a:t>
            </a:r>
            <a:r>
              <a:rPr lang="en-US" b="1" dirty="0"/>
              <a:t>add own data </a:t>
            </a:r>
            <a:r>
              <a:rPr lang="en-US" dirty="0"/>
              <a:t>relevant to firms for research</a:t>
            </a:r>
          </a:p>
        </p:txBody>
      </p:sp>
    </p:spTree>
    <p:extLst>
      <p:ext uri="{BB962C8B-B14F-4D97-AF65-F5344CB8AC3E}">
        <p14:creationId xmlns:p14="http://schemas.microsoft.com/office/powerpoint/2010/main" val="3439315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71659-9C65-76BD-592C-C12AB2AAC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FIRMBACKBONE – Aims (III)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FCE67-5649-6B94-4FF5-749D685B2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10"/>
            </a:pPr>
            <a:r>
              <a:rPr lang="en-US" noProof="0" dirty="0"/>
              <a:t>Ensure </a:t>
            </a:r>
            <a:r>
              <a:rPr lang="en-US" b="1" noProof="0" dirty="0"/>
              <a:t>organic growth </a:t>
            </a:r>
            <a:r>
              <a:rPr lang="en-US" noProof="0" dirty="0"/>
              <a:t>of information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noProof="0" dirty="0"/>
              <a:t>Empirical analyses can be done in RStudio in </a:t>
            </a:r>
            <a:r>
              <a:rPr lang="en-US" b="1" noProof="0" dirty="0"/>
              <a:t>SANE environment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noProof="0" dirty="0"/>
              <a:t>Information of </a:t>
            </a:r>
            <a:r>
              <a:rPr lang="en-US" b="1" noProof="0" dirty="0"/>
              <a:t>annual accounts </a:t>
            </a:r>
            <a:r>
              <a:rPr lang="en-US" noProof="0" dirty="0"/>
              <a:t>(for larger companies)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noProof="0" dirty="0"/>
              <a:t>Qualitative information based on </a:t>
            </a:r>
            <a:r>
              <a:rPr lang="en-US" b="1" noProof="0" dirty="0"/>
              <a:t>information of websites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noProof="0" dirty="0"/>
              <a:t>Annual meetings on </a:t>
            </a:r>
            <a:r>
              <a:rPr lang="en-US" b="1" noProof="0" dirty="0"/>
              <a:t>methodological issues</a:t>
            </a:r>
          </a:p>
        </p:txBody>
      </p:sp>
    </p:spTree>
    <p:extLst>
      <p:ext uri="{BB962C8B-B14F-4D97-AF65-F5344CB8AC3E}">
        <p14:creationId xmlns:p14="http://schemas.microsoft.com/office/powerpoint/2010/main" val="4292234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A9700F-7D41-4042-FF90-66880A269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Backbone structure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285DC5-F4FF-D262-2B42-A58DA42ECD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/>
              <a:t>How the FBB data structure is setup</a:t>
            </a:r>
          </a:p>
        </p:txBody>
      </p:sp>
    </p:spTree>
    <p:extLst>
      <p:ext uri="{BB962C8B-B14F-4D97-AF65-F5344CB8AC3E}">
        <p14:creationId xmlns:p14="http://schemas.microsoft.com/office/powerpoint/2010/main" val="1097117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EF0A1-B29F-45E8-B784-68ADF2071EB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444499"/>
            <a:ext cx="10382245" cy="6267585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NL" sz="9600" b="1" i="0" u="none" strike="noStrike" kern="1200" baseline="0" dirty="0">
                <a:solidFill>
                  <a:srgbClr val="006388"/>
                </a:solidFill>
                <a:latin typeface="Fira Sans" panose="020B0503050000020004" pitchFamily="34" charset="0"/>
              </a:rPr>
              <a:t> </a:t>
            </a:r>
            <a:r>
              <a:rPr lang="en-US" sz="9600" b="1" i="0" u="none" strike="noStrike" kern="1200" baseline="0" dirty="0">
                <a:solidFill>
                  <a:srgbClr val="006388"/>
                </a:solidFill>
                <a:latin typeface="Fira Sans" panose="020B0503050000020004" pitchFamily="34" charset="0"/>
              </a:rPr>
              <a:t>FIRMBACKBONE – Data</a:t>
            </a:r>
            <a:endParaRPr lang="en-US" sz="3300" b="1" dirty="0">
              <a:solidFill>
                <a:srgbClr val="404040"/>
              </a:solidFill>
              <a:latin typeface="Fira San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3300" b="1" dirty="0">
                <a:solidFill>
                  <a:srgbClr val="404040"/>
                </a:solidFill>
                <a:latin typeface="Fira Sans"/>
              </a:rPr>
              <a:t>Core database consisting of our partners (backend):</a:t>
            </a:r>
            <a:endParaRPr lang="en-US" sz="3300" dirty="0">
              <a:latin typeface="Fira Sans"/>
            </a:endParaRPr>
          </a:p>
          <a:p>
            <a:pPr>
              <a:lnSpc>
                <a:spcPct val="120000"/>
              </a:lnSpc>
            </a:pPr>
            <a:r>
              <a:rPr lang="en-US" sz="3300" i="1" dirty="0">
                <a:solidFill>
                  <a:srgbClr val="006388"/>
                </a:solidFill>
                <a:latin typeface="Fira Sans"/>
              </a:rPr>
              <a:t>[KVK]</a:t>
            </a:r>
            <a:r>
              <a:rPr lang="en-US" sz="3300" dirty="0">
                <a:solidFill>
                  <a:srgbClr val="404040"/>
                </a:solidFill>
                <a:latin typeface="Fira Sans"/>
              </a:rPr>
              <a:t> (chamber of commerce) provides corporate register, </a:t>
            </a:r>
            <a:br>
              <a:rPr lang="en-US" sz="3300" dirty="0">
                <a:latin typeface="Fira Sans" pitchFamily="34"/>
              </a:rPr>
            </a:br>
            <a:r>
              <a:rPr lang="en-US" sz="3300" dirty="0">
                <a:solidFill>
                  <a:srgbClr val="404040"/>
                </a:solidFill>
                <a:latin typeface="Fira Sans"/>
              </a:rPr>
              <a:t>annual reports, and concern relations.</a:t>
            </a:r>
          </a:p>
          <a:p>
            <a:pPr>
              <a:lnSpc>
                <a:spcPct val="120000"/>
              </a:lnSpc>
            </a:pPr>
            <a:r>
              <a:rPr lang="en-US" sz="3300" i="1" dirty="0">
                <a:solidFill>
                  <a:srgbClr val="006388"/>
                </a:solidFill>
                <a:latin typeface="Fira Sans"/>
              </a:rPr>
              <a:t>[LISA]</a:t>
            </a:r>
            <a:r>
              <a:rPr lang="en-US" sz="3300" dirty="0">
                <a:solidFill>
                  <a:srgbClr val="404040"/>
                </a:solidFill>
                <a:latin typeface="Fira Sans"/>
              </a:rPr>
              <a:t> provides panel data on employment</a:t>
            </a:r>
            <a:br>
              <a:rPr lang="en-US" sz="3300" dirty="0">
                <a:latin typeface="Fira Sans" pitchFamily="34"/>
              </a:rPr>
            </a:br>
            <a:r>
              <a:rPr lang="en-US" sz="3300" dirty="0">
                <a:solidFill>
                  <a:srgbClr val="404040"/>
                </a:solidFill>
                <a:latin typeface="Fira Sans"/>
              </a:rPr>
              <a:t>on physical branches of Dutch companies.</a:t>
            </a:r>
          </a:p>
          <a:p>
            <a:pPr>
              <a:lnSpc>
                <a:spcPct val="120000"/>
              </a:lnSpc>
            </a:pPr>
            <a:r>
              <a:rPr lang="en-US" sz="3300" i="1" dirty="0">
                <a:solidFill>
                  <a:srgbClr val="006388"/>
                </a:solidFill>
                <a:latin typeface="Fira Sans"/>
              </a:rPr>
              <a:t>[SIDN]</a:t>
            </a:r>
            <a:r>
              <a:rPr lang="en-US" sz="3300" dirty="0">
                <a:solidFill>
                  <a:srgbClr val="404040"/>
                </a:solidFill>
                <a:latin typeface="Fira Sans"/>
              </a:rPr>
              <a:t> provides corporate .</a:t>
            </a:r>
            <a:r>
              <a:rPr lang="en-US" sz="3300" dirty="0" err="1">
                <a:solidFill>
                  <a:srgbClr val="404040"/>
                </a:solidFill>
                <a:latin typeface="Fira Sans"/>
              </a:rPr>
              <a:t>nl</a:t>
            </a:r>
            <a:r>
              <a:rPr lang="en-US" sz="3300" dirty="0">
                <a:solidFill>
                  <a:srgbClr val="404040"/>
                </a:solidFill>
                <a:latin typeface="Fira Sans"/>
              </a:rPr>
              <a:t> domain names as input for </a:t>
            </a:r>
            <a:br>
              <a:rPr lang="en-US" sz="3300" dirty="0">
                <a:latin typeface="Fira Sans" pitchFamily="34"/>
              </a:rPr>
            </a:br>
            <a:r>
              <a:rPr lang="en-US" sz="3300" dirty="0">
                <a:solidFill>
                  <a:srgbClr val="404040"/>
                </a:solidFill>
                <a:latin typeface="Fira Sans"/>
              </a:rPr>
              <a:t>web-scraping activities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300" b="1" dirty="0">
                <a:solidFill>
                  <a:srgbClr val="404040"/>
                </a:solidFill>
                <a:latin typeface="Fira Sans" pitchFamily="34"/>
              </a:rPr>
              <a:t>Procedurally generated data </a:t>
            </a:r>
            <a:r>
              <a:rPr lang="en-US" sz="3300" b="1" dirty="0">
                <a:solidFill>
                  <a:srgbClr val="404040"/>
                </a:solidFill>
                <a:latin typeface="Fira Sans"/>
              </a:rPr>
              <a:t>(backend)</a:t>
            </a:r>
            <a:r>
              <a:rPr lang="en-US" sz="3300" b="1" dirty="0">
                <a:solidFill>
                  <a:srgbClr val="404040"/>
                </a:solidFill>
                <a:latin typeface="Fira Sans" pitchFamily="34"/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en-US" sz="3300" i="1" dirty="0">
                <a:solidFill>
                  <a:srgbClr val="006388"/>
                </a:solidFill>
                <a:latin typeface="Fira Sans" pitchFamily="34"/>
              </a:rPr>
              <a:t>[Meta-data] </a:t>
            </a:r>
            <a:r>
              <a:rPr lang="en-US" sz="3300" dirty="0">
                <a:solidFill>
                  <a:srgbClr val="404040"/>
                </a:solidFill>
                <a:latin typeface="Fira Sans" pitchFamily="34"/>
              </a:rPr>
              <a:t>procedurally generated core indicators</a:t>
            </a:r>
            <a:endParaRPr lang="en-US" sz="3300" dirty="0">
              <a:solidFill>
                <a:srgbClr val="006388"/>
              </a:solidFill>
              <a:latin typeface="Fira Sans" pitchFamily="34"/>
            </a:endParaRPr>
          </a:p>
          <a:p>
            <a:pPr>
              <a:lnSpc>
                <a:spcPct val="120000"/>
              </a:lnSpc>
            </a:pPr>
            <a:r>
              <a:rPr lang="en-US" sz="3300" i="1" dirty="0">
                <a:solidFill>
                  <a:srgbClr val="006388"/>
                </a:solidFill>
                <a:latin typeface="Fira Sans" pitchFamily="34"/>
              </a:rPr>
              <a:t>[Web-scraping]</a:t>
            </a:r>
            <a:r>
              <a:rPr lang="en-US" sz="3300" dirty="0">
                <a:solidFill>
                  <a:srgbClr val="404040"/>
                </a:solidFill>
                <a:latin typeface="Fira Sans" pitchFamily="34"/>
              </a:rPr>
              <a:t> website texts added per firm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300" b="1" dirty="0">
                <a:solidFill>
                  <a:srgbClr val="404040"/>
                </a:solidFill>
                <a:latin typeface="Fira Sans" pitchFamily="34"/>
              </a:rPr>
              <a:t>User added data </a:t>
            </a:r>
            <a:r>
              <a:rPr lang="en-US" sz="3300" b="1" dirty="0">
                <a:solidFill>
                  <a:srgbClr val="404040"/>
                </a:solidFill>
                <a:latin typeface="Fira Sans"/>
              </a:rPr>
              <a:t>(backend)</a:t>
            </a:r>
            <a:r>
              <a:rPr lang="en-US" sz="3300" b="1" dirty="0">
                <a:solidFill>
                  <a:srgbClr val="404040"/>
                </a:solidFill>
                <a:latin typeface="Fira Sans" pitchFamily="34"/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en-US" sz="3300" i="1" dirty="0">
                <a:solidFill>
                  <a:srgbClr val="006388"/>
                </a:solidFill>
                <a:latin typeface="Fira Sans" pitchFamily="34"/>
              </a:rPr>
              <a:t>[Dataverse] </a:t>
            </a:r>
            <a:r>
              <a:rPr lang="en-US" sz="3300" dirty="0">
                <a:solidFill>
                  <a:srgbClr val="404040"/>
                </a:solidFill>
                <a:latin typeface="Fira Sans" pitchFamily="34"/>
              </a:rPr>
              <a:t>upon request of users, external sources can be matched (persistent)</a:t>
            </a:r>
            <a:endParaRPr lang="en-US" sz="3300" dirty="0">
              <a:solidFill>
                <a:srgbClr val="006388"/>
              </a:solidFill>
              <a:latin typeface="Fira Sans" pitchFamily="34"/>
            </a:endParaRPr>
          </a:p>
          <a:p>
            <a:pPr>
              <a:lnSpc>
                <a:spcPct val="120000"/>
              </a:lnSpc>
            </a:pPr>
            <a:r>
              <a:rPr lang="en-US" sz="3300" i="1" dirty="0">
                <a:solidFill>
                  <a:srgbClr val="006388"/>
                </a:solidFill>
                <a:latin typeface="Fira Sans" pitchFamily="34"/>
              </a:rPr>
              <a:t>[Internalized]</a:t>
            </a:r>
            <a:r>
              <a:rPr lang="en-US" sz="3300" dirty="0">
                <a:solidFill>
                  <a:srgbClr val="404040"/>
                </a:solidFill>
                <a:latin typeface="Fira Sans" pitchFamily="34"/>
              </a:rPr>
              <a:t> if external data interesting, will try to add to core data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olidFill>
                <a:srgbClr val="404040"/>
              </a:solidFill>
              <a:latin typeface="Fira Sans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676099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Arrow: Pentagon 26">
            <a:extLst>
              <a:ext uri="{FF2B5EF4-FFF2-40B4-BE49-F238E27FC236}">
                <a16:creationId xmlns:a16="http://schemas.microsoft.com/office/drawing/2014/main" id="{917B0F30-3900-829A-98E9-A14A2F7080F2}"/>
              </a:ext>
            </a:extLst>
          </p:cNvPr>
          <p:cNvSpPr/>
          <p:nvPr/>
        </p:nvSpPr>
        <p:spPr>
          <a:xfrm>
            <a:off x="9282065" y="1766095"/>
            <a:ext cx="2457789" cy="3433894"/>
          </a:xfrm>
          <a:custGeom>
            <a:avLst/>
            <a:gdLst>
              <a:gd name="connsiteX0" fmla="*/ 0 w 2457789"/>
              <a:gd name="connsiteY0" fmla="*/ 0 h 3433894"/>
              <a:gd name="connsiteX1" fmla="*/ 639025 w 2457789"/>
              <a:gd name="connsiteY1" fmla="*/ 0 h 3433894"/>
              <a:gd name="connsiteX2" fmla="*/ 1302628 w 2457789"/>
              <a:gd name="connsiteY2" fmla="*/ 0 h 3433894"/>
              <a:gd name="connsiteX3" fmla="*/ 1867920 w 2457789"/>
              <a:gd name="connsiteY3" fmla="*/ 0 h 3433894"/>
              <a:gd name="connsiteX4" fmla="*/ 2457789 w 2457789"/>
              <a:gd name="connsiteY4" fmla="*/ 0 h 3433894"/>
              <a:gd name="connsiteX5" fmla="*/ 2457789 w 2457789"/>
              <a:gd name="connsiteY5" fmla="*/ 652440 h 3433894"/>
              <a:gd name="connsiteX6" fmla="*/ 2457789 w 2457789"/>
              <a:gd name="connsiteY6" fmla="*/ 1407897 h 3433894"/>
              <a:gd name="connsiteX7" fmla="*/ 2457789 w 2457789"/>
              <a:gd name="connsiteY7" fmla="*/ 2060336 h 3433894"/>
              <a:gd name="connsiteX8" fmla="*/ 2457789 w 2457789"/>
              <a:gd name="connsiteY8" fmla="*/ 2644098 h 3433894"/>
              <a:gd name="connsiteX9" fmla="*/ 2457789 w 2457789"/>
              <a:gd name="connsiteY9" fmla="*/ 3433894 h 3433894"/>
              <a:gd name="connsiteX10" fmla="*/ 1867920 w 2457789"/>
              <a:gd name="connsiteY10" fmla="*/ 3433894 h 3433894"/>
              <a:gd name="connsiteX11" fmla="*/ 1228895 w 2457789"/>
              <a:gd name="connsiteY11" fmla="*/ 3433894 h 3433894"/>
              <a:gd name="connsiteX12" fmla="*/ 589869 w 2457789"/>
              <a:gd name="connsiteY12" fmla="*/ 3433894 h 3433894"/>
              <a:gd name="connsiteX13" fmla="*/ 0 w 2457789"/>
              <a:gd name="connsiteY13" fmla="*/ 3433894 h 3433894"/>
              <a:gd name="connsiteX14" fmla="*/ 0 w 2457789"/>
              <a:gd name="connsiteY14" fmla="*/ 2781454 h 3433894"/>
              <a:gd name="connsiteX15" fmla="*/ 0 w 2457789"/>
              <a:gd name="connsiteY15" fmla="*/ 2197692 h 3433894"/>
              <a:gd name="connsiteX16" fmla="*/ 0 w 2457789"/>
              <a:gd name="connsiteY16" fmla="*/ 1579591 h 3433894"/>
              <a:gd name="connsiteX17" fmla="*/ 0 w 2457789"/>
              <a:gd name="connsiteY17" fmla="*/ 995829 h 3433894"/>
              <a:gd name="connsiteX18" fmla="*/ 0 w 2457789"/>
              <a:gd name="connsiteY18" fmla="*/ 0 h 3433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457789" h="3433894" fill="none" extrusionOk="0">
                <a:moveTo>
                  <a:pt x="0" y="0"/>
                </a:moveTo>
                <a:cubicBezTo>
                  <a:pt x="179039" y="-27011"/>
                  <a:pt x="386678" y="30738"/>
                  <a:pt x="639025" y="0"/>
                </a:cubicBezTo>
                <a:cubicBezTo>
                  <a:pt x="891373" y="-30738"/>
                  <a:pt x="1036854" y="-23039"/>
                  <a:pt x="1302628" y="0"/>
                </a:cubicBezTo>
                <a:cubicBezTo>
                  <a:pt x="1568402" y="23039"/>
                  <a:pt x="1729947" y="22981"/>
                  <a:pt x="1867920" y="0"/>
                </a:cubicBezTo>
                <a:cubicBezTo>
                  <a:pt x="2005893" y="-22981"/>
                  <a:pt x="2311831" y="6673"/>
                  <a:pt x="2457789" y="0"/>
                </a:cubicBezTo>
                <a:cubicBezTo>
                  <a:pt x="2471883" y="324235"/>
                  <a:pt x="2447811" y="518593"/>
                  <a:pt x="2457789" y="652440"/>
                </a:cubicBezTo>
                <a:cubicBezTo>
                  <a:pt x="2467767" y="786287"/>
                  <a:pt x="2429821" y="1050010"/>
                  <a:pt x="2457789" y="1407897"/>
                </a:cubicBezTo>
                <a:cubicBezTo>
                  <a:pt x="2485757" y="1765784"/>
                  <a:pt x="2440825" y="1850394"/>
                  <a:pt x="2457789" y="2060336"/>
                </a:cubicBezTo>
                <a:cubicBezTo>
                  <a:pt x="2474753" y="2270278"/>
                  <a:pt x="2462263" y="2427673"/>
                  <a:pt x="2457789" y="2644098"/>
                </a:cubicBezTo>
                <a:cubicBezTo>
                  <a:pt x="2453315" y="2860523"/>
                  <a:pt x="2452199" y="3181603"/>
                  <a:pt x="2457789" y="3433894"/>
                </a:cubicBezTo>
                <a:cubicBezTo>
                  <a:pt x="2192357" y="3455724"/>
                  <a:pt x="2081506" y="3410607"/>
                  <a:pt x="1867920" y="3433894"/>
                </a:cubicBezTo>
                <a:cubicBezTo>
                  <a:pt x="1654334" y="3457181"/>
                  <a:pt x="1431523" y="3451655"/>
                  <a:pt x="1228895" y="3433894"/>
                </a:cubicBezTo>
                <a:cubicBezTo>
                  <a:pt x="1026267" y="3416133"/>
                  <a:pt x="894816" y="3414365"/>
                  <a:pt x="589869" y="3433894"/>
                </a:cubicBezTo>
                <a:cubicBezTo>
                  <a:pt x="284922" y="3453423"/>
                  <a:pt x="198024" y="3441581"/>
                  <a:pt x="0" y="3433894"/>
                </a:cubicBezTo>
                <a:cubicBezTo>
                  <a:pt x="10174" y="3159853"/>
                  <a:pt x="2094" y="2952879"/>
                  <a:pt x="0" y="2781454"/>
                </a:cubicBezTo>
                <a:cubicBezTo>
                  <a:pt x="-2094" y="2610029"/>
                  <a:pt x="-11451" y="2382868"/>
                  <a:pt x="0" y="2197692"/>
                </a:cubicBezTo>
                <a:cubicBezTo>
                  <a:pt x="11451" y="2012516"/>
                  <a:pt x="22101" y="1884461"/>
                  <a:pt x="0" y="1579591"/>
                </a:cubicBezTo>
                <a:cubicBezTo>
                  <a:pt x="-22101" y="1274721"/>
                  <a:pt x="-19670" y="1179885"/>
                  <a:pt x="0" y="995829"/>
                </a:cubicBezTo>
                <a:cubicBezTo>
                  <a:pt x="19670" y="811773"/>
                  <a:pt x="-18047" y="459089"/>
                  <a:pt x="0" y="0"/>
                </a:cubicBezTo>
                <a:close/>
              </a:path>
              <a:path w="2457789" h="3433894" stroke="0" extrusionOk="0">
                <a:moveTo>
                  <a:pt x="0" y="0"/>
                </a:moveTo>
                <a:cubicBezTo>
                  <a:pt x="211245" y="-19155"/>
                  <a:pt x="316898" y="-22463"/>
                  <a:pt x="540714" y="0"/>
                </a:cubicBezTo>
                <a:cubicBezTo>
                  <a:pt x="764530" y="22463"/>
                  <a:pt x="949155" y="-17176"/>
                  <a:pt x="1179739" y="0"/>
                </a:cubicBezTo>
                <a:cubicBezTo>
                  <a:pt x="1410323" y="17176"/>
                  <a:pt x="1684081" y="9682"/>
                  <a:pt x="1843342" y="0"/>
                </a:cubicBezTo>
                <a:cubicBezTo>
                  <a:pt x="2002603" y="-9682"/>
                  <a:pt x="2152128" y="5807"/>
                  <a:pt x="2457789" y="0"/>
                </a:cubicBezTo>
                <a:cubicBezTo>
                  <a:pt x="2476004" y="194296"/>
                  <a:pt x="2459927" y="431629"/>
                  <a:pt x="2457789" y="583762"/>
                </a:cubicBezTo>
                <a:cubicBezTo>
                  <a:pt x="2455651" y="735895"/>
                  <a:pt x="2475696" y="1077781"/>
                  <a:pt x="2457789" y="1236202"/>
                </a:cubicBezTo>
                <a:cubicBezTo>
                  <a:pt x="2439882" y="1394623"/>
                  <a:pt x="2469774" y="1702998"/>
                  <a:pt x="2457789" y="1854303"/>
                </a:cubicBezTo>
                <a:cubicBezTo>
                  <a:pt x="2445804" y="2005608"/>
                  <a:pt x="2461010" y="2348285"/>
                  <a:pt x="2457789" y="2472404"/>
                </a:cubicBezTo>
                <a:cubicBezTo>
                  <a:pt x="2454568" y="2596523"/>
                  <a:pt x="2440092" y="3114048"/>
                  <a:pt x="2457789" y="3433894"/>
                </a:cubicBezTo>
                <a:cubicBezTo>
                  <a:pt x="2299052" y="3409167"/>
                  <a:pt x="2008831" y="3463153"/>
                  <a:pt x="1818764" y="3433894"/>
                </a:cubicBezTo>
                <a:cubicBezTo>
                  <a:pt x="1628697" y="3404635"/>
                  <a:pt x="1530936" y="3420393"/>
                  <a:pt x="1278050" y="3433894"/>
                </a:cubicBezTo>
                <a:cubicBezTo>
                  <a:pt x="1025164" y="3447395"/>
                  <a:pt x="854367" y="3423505"/>
                  <a:pt x="737337" y="3433894"/>
                </a:cubicBezTo>
                <a:cubicBezTo>
                  <a:pt x="620307" y="3444283"/>
                  <a:pt x="319095" y="3456601"/>
                  <a:pt x="0" y="3433894"/>
                </a:cubicBezTo>
                <a:cubicBezTo>
                  <a:pt x="15001" y="3293547"/>
                  <a:pt x="23309" y="3052982"/>
                  <a:pt x="0" y="2815793"/>
                </a:cubicBezTo>
                <a:cubicBezTo>
                  <a:pt x="-23309" y="2578604"/>
                  <a:pt x="-29299" y="2307693"/>
                  <a:pt x="0" y="2129014"/>
                </a:cubicBezTo>
                <a:cubicBezTo>
                  <a:pt x="29299" y="1950335"/>
                  <a:pt x="6660" y="1548919"/>
                  <a:pt x="0" y="1373558"/>
                </a:cubicBezTo>
                <a:cubicBezTo>
                  <a:pt x="-6660" y="1198197"/>
                  <a:pt x="16043" y="1027599"/>
                  <a:pt x="0" y="789796"/>
                </a:cubicBezTo>
                <a:cubicBezTo>
                  <a:pt x="-16043" y="551993"/>
                  <a:pt x="-23522" y="373611"/>
                  <a:pt x="0" y="0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1000294378">
                  <a:custGeom>
                    <a:avLst/>
                    <a:gdLst>
                      <a:gd name="connsiteX0" fmla="*/ 0 w 3155939"/>
                      <a:gd name="connsiteY0" fmla="*/ 0 h 3433894"/>
                      <a:gd name="connsiteX1" fmla="*/ 2326274 w 3155939"/>
                      <a:gd name="connsiteY1" fmla="*/ 0 h 3433894"/>
                      <a:gd name="connsiteX2" fmla="*/ 3155939 w 3155939"/>
                      <a:gd name="connsiteY2" fmla="*/ 1716947 h 3433894"/>
                      <a:gd name="connsiteX3" fmla="*/ 2326274 w 3155939"/>
                      <a:gd name="connsiteY3" fmla="*/ 3433894 h 3433894"/>
                      <a:gd name="connsiteX4" fmla="*/ 0 w 3155939"/>
                      <a:gd name="connsiteY4" fmla="*/ 3433894 h 3433894"/>
                      <a:gd name="connsiteX5" fmla="*/ 0 w 3155939"/>
                      <a:gd name="connsiteY5" fmla="*/ 0 h 3433894"/>
                      <a:gd name="connsiteX0" fmla="*/ 0 w 2326274"/>
                      <a:gd name="connsiteY0" fmla="*/ 0 h 3433894"/>
                      <a:gd name="connsiteX1" fmla="*/ 2326274 w 2326274"/>
                      <a:gd name="connsiteY1" fmla="*/ 0 h 3433894"/>
                      <a:gd name="connsiteX2" fmla="*/ 2326274 w 2326274"/>
                      <a:gd name="connsiteY2" fmla="*/ 3433894 h 3433894"/>
                      <a:gd name="connsiteX3" fmla="*/ 0 w 2326274"/>
                      <a:gd name="connsiteY3" fmla="*/ 3433894 h 3433894"/>
                      <a:gd name="connsiteX4" fmla="*/ 0 w 2326274"/>
                      <a:gd name="connsiteY4" fmla="*/ 0 h 343389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326274" h="3433894">
                        <a:moveTo>
                          <a:pt x="0" y="0"/>
                        </a:moveTo>
                        <a:lnTo>
                          <a:pt x="2326274" y="0"/>
                        </a:lnTo>
                        <a:lnTo>
                          <a:pt x="2326274" y="3433894"/>
                        </a:lnTo>
                        <a:lnTo>
                          <a:pt x="0" y="3433894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nl-NL" b="1" dirty="0">
                <a:latin typeface="Fira Sans" panose="020B0503050000020004" pitchFamily="34" charset="0"/>
                <a:cs typeface="Calibri"/>
              </a:rPr>
              <a:t>Data Analysis</a:t>
            </a:r>
            <a:br>
              <a:rPr lang="nl-NL" b="1" dirty="0">
                <a:latin typeface="Fira Sans" panose="020B0503050000020004" pitchFamily="34" charset="0"/>
                <a:cs typeface="Calibri"/>
              </a:rPr>
            </a:br>
            <a:r>
              <a:rPr lang="nl-NL" b="1" dirty="0">
                <a:latin typeface="Fira Sans" panose="020B0503050000020004" pitchFamily="34" charset="0"/>
                <a:cs typeface="Calibri"/>
              </a:rPr>
              <a:t>(SANE)</a:t>
            </a:r>
            <a:endParaRPr lang="nl-NL" b="1" dirty="0">
              <a:latin typeface="Fira Sans" panose="020B0503050000020004" pitchFamily="34" charset="0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AC740922-2623-C967-5376-BB6CB576A693}"/>
              </a:ext>
            </a:extLst>
          </p:cNvPr>
          <p:cNvSpPr/>
          <p:nvPr/>
        </p:nvSpPr>
        <p:spPr>
          <a:xfrm>
            <a:off x="9490084" y="2642131"/>
            <a:ext cx="2038525" cy="677323"/>
          </a:xfrm>
          <a:custGeom>
            <a:avLst/>
            <a:gdLst>
              <a:gd name="connsiteX0" fmla="*/ 0 w 2038525"/>
              <a:gd name="connsiteY0" fmla="*/ 112889 h 677323"/>
              <a:gd name="connsiteX1" fmla="*/ 112889 w 2038525"/>
              <a:gd name="connsiteY1" fmla="*/ 0 h 677323"/>
              <a:gd name="connsiteX2" fmla="*/ 662756 w 2038525"/>
              <a:gd name="connsiteY2" fmla="*/ 0 h 677323"/>
              <a:gd name="connsiteX3" fmla="*/ 1285132 w 2038525"/>
              <a:gd name="connsiteY3" fmla="*/ 0 h 677323"/>
              <a:gd name="connsiteX4" fmla="*/ 1925636 w 2038525"/>
              <a:gd name="connsiteY4" fmla="*/ 0 h 677323"/>
              <a:gd name="connsiteX5" fmla="*/ 2038525 w 2038525"/>
              <a:gd name="connsiteY5" fmla="*/ 112889 h 677323"/>
              <a:gd name="connsiteX6" fmla="*/ 2038525 w 2038525"/>
              <a:gd name="connsiteY6" fmla="*/ 564434 h 677323"/>
              <a:gd name="connsiteX7" fmla="*/ 1925636 w 2038525"/>
              <a:gd name="connsiteY7" fmla="*/ 677323 h 677323"/>
              <a:gd name="connsiteX8" fmla="*/ 1321387 w 2038525"/>
              <a:gd name="connsiteY8" fmla="*/ 677323 h 677323"/>
              <a:gd name="connsiteX9" fmla="*/ 753393 w 2038525"/>
              <a:gd name="connsiteY9" fmla="*/ 677323 h 677323"/>
              <a:gd name="connsiteX10" fmla="*/ 112889 w 2038525"/>
              <a:gd name="connsiteY10" fmla="*/ 677323 h 677323"/>
              <a:gd name="connsiteX11" fmla="*/ 0 w 2038525"/>
              <a:gd name="connsiteY11" fmla="*/ 564434 h 677323"/>
              <a:gd name="connsiteX12" fmla="*/ 0 w 2038525"/>
              <a:gd name="connsiteY12" fmla="*/ 112889 h 677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38525" h="677323" fill="none" extrusionOk="0">
                <a:moveTo>
                  <a:pt x="0" y="112889"/>
                </a:moveTo>
                <a:cubicBezTo>
                  <a:pt x="2108" y="51638"/>
                  <a:pt x="49390" y="5616"/>
                  <a:pt x="112889" y="0"/>
                </a:cubicBezTo>
                <a:cubicBezTo>
                  <a:pt x="261741" y="-1013"/>
                  <a:pt x="447019" y="-3306"/>
                  <a:pt x="662756" y="0"/>
                </a:cubicBezTo>
                <a:cubicBezTo>
                  <a:pt x="878493" y="3306"/>
                  <a:pt x="988287" y="13280"/>
                  <a:pt x="1285132" y="0"/>
                </a:cubicBezTo>
                <a:cubicBezTo>
                  <a:pt x="1581977" y="-13280"/>
                  <a:pt x="1785292" y="4670"/>
                  <a:pt x="1925636" y="0"/>
                </a:cubicBezTo>
                <a:cubicBezTo>
                  <a:pt x="1973549" y="5689"/>
                  <a:pt x="2040157" y="47228"/>
                  <a:pt x="2038525" y="112889"/>
                </a:cubicBezTo>
                <a:cubicBezTo>
                  <a:pt x="2049409" y="299643"/>
                  <a:pt x="2032336" y="396503"/>
                  <a:pt x="2038525" y="564434"/>
                </a:cubicBezTo>
                <a:cubicBezTo>
                  <a:pt x="2029871" y="615445"/>
                  <a:pt x="1977148" y="673009"/>
                  <a:pt x="1925636" y="677323"/>
                </a:cubicBezTo>
                <a:cubicBezTo>
                  <a:pt x="1634938" y="669984"/>
                  <a:pt x="1532722" y="669524"/>
                  <a:pt x="1321387" y="677323"/>
                </a:cubicBezTo>
                <a:cubicBezTo>
                  <a:pt x="1110052" y="685122"/>
                  <a:pt x="922806" y="651567"/>
                  <a:pt x="753393" y="677323"/>
                </a:cubicBezTo>
                <a:cubicBezTo>
                  <a:pt x="583980" y="703079"/>
                  <a:pt x="292343" y="656919"/>
                  <a:pt x="112889" y="677323"/>
                </a:cubicBezTo>
                <a:cubicBezTo>
                  <a:pt x="40143" y="672399"/>
                  <a:pt x="3730" y="636480"/>
                  <a:pt x="0" y="564434"/>
                </a:cubicBezTo>
                <a:cubicBezTo>
                  <a:pt x="-16686" y="424798"/>
                  <a:pt x="-18267" y="282957"/>
                  <a:pt x="0" y="112889"/>
                </a:cubicBezTo>
                <a:close/>
              </a:path>
              <a:path w="2038525" h="677323" stroke="0" extrusionOk="0">
                <a:moveTo>
                  <a:pt x="0" y="112889"/>
                </a:moveTo>
                <a:cubicBezTo>
                  <a:pt x="-5914" y="45277"/>
                  <a:pt x="46914" y="-6294"/>
                  <a:pt x="112889" y="0"/>
                </a:cubicBezTo>
                <a:cubicBezTo>
                  <a:pt x="370894" y="2115"/>
                  <a:pt x="595444" y="-15738"/>
                  <a:pt x="735265" y="0"/>
                </a:cubicBezTo>
                <a:cubicBezTo>
                  <a:pt x="875086" y="15738"/>
                  <a:pt x="1208408" y="-8580"/>
                  <a:pt x="1339514" y="0"/>
                </a:cubicBezTo>
                <a:cubicBezTo>
                  <a:pt x="1470620" y="8580"/>
                  <a:pt x="1787213" y="20880"/>
                  <a:pt x="1925636" y="0"/>
                </a:cubicBezTo>
                <a:cubicBezTo>
                  <a:pt x="1984033" y="-6086"/>
                  <a:pt x="2035976" y="58325"/>
                  <a:pt x="2038525" y="112889"/>
                </a:cubicBezTo>
                <a:cubicBezTo>
                  <a:pt x="2056967" y="282877"/>
                  <a:pt x="2040498" y="340171"/>
                  <a:pt x="2038525" y="564434"/>
                </a:cubicBezTo>
                <a:cubicBezTo>
                  <a:pt x="2041329" y="642070"/>
                  <a:pt x="1989509" y="672764"/>
                  <a:pt x="1925636" y="677323"/>
                </a:cubicBezTo>
                <a:cubicBezTo>
                  <a:pt x="1740604" y="669252"/>
                  <a:pt x="1589132" y="651998"/>
                  <a:pt x="1357642" y="677323"/>
                </a:cubicBezTo>
                <a:cubicBezTo>
                  <a:pt x="1126152" y="702648"/>
                  <a:pt x="1015639" y="691957"/>
                  <a:pt x="717138" y="677323"/>
                </a:cubicBezTo>
                <a:cubicBezTo>
                  <a:pt x="418637" y="662689"/>
                  <a:pt x="315017" y="687817"/>
                  <a:pt x="112889" y="677323"/>
                </a:cubicBezTo>
                <a:cubicBezTo>
                  <a:pt x="44606" y="669556"/>
                  <a:pt x="2524" y="640884"/>
                  <a:pt x="0" y="564434"/>
                </a:cubicBezTo>
                <a:cubicBezTo>
                  <a:pt x="-12495" y="432880"/>
                  <a:pt x="10258" y="279228"/>
                  <a:pt x="0" y="112889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489780293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75000"/>
                  </a:schemeClr>
                </a:solidFill>
                <a:latin typeface="Fira Sans" panose="020B0503050000020004" pitchFamily="34" charset="0"/>
              </a:rPr>
              <a:t>Data Access</a:t>
            </a:r>
            <a:endParaRPr lang="nl-NL" sz="1600" dirty="0">
              <a:solidFill>
                <a:schemeClr val="tx2">
                  <a:lumMod val="75000"/>
                </a:schemeClr>
              </a:solidFill>
              <a:latin typeface="Fira Sans" panose="020B0503050000020004" pitchFamily="34" charset="0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0D0A3F05-360F-B279-B8EE-3112A8A80998}"/>
              </a:ext>
            </a:extLst>
          </p:cNvPr>
          <p:cNvSpPr/>
          <p:nvPr/>
        </p:nvSpPr>
        <p:spPr>
          <a:xfrm>
            <a:off x="9491945" y="3475175"/>
            <a:ext cx="2036664" cy="672868"/>
          </a:xfrm>
          <a:custGeom>
            <a:avLst/>
            <a:gdLst>
              <a:gd name="connsiteX0" fmla="*/ 0 w 2036664"/>
              <a:gd name="connsiteY0" fmla="*/ 112147 h 672868"/>
              <a:gd name="connsiteX1" fmla="*/ 112147 w 2036664"/>
              <a:gd name="connsiteY1" fmla="*/ 0 h 672868"/>
              <a:gd name="connsiteX2" fmla="*/ 680023 w 2036664"/>
              <a:gd name="connsiteY2" fmla="*/ 0 h 672868"/>
              <a:gd name="connsiteX3" fmla="*/ 1247899 w 2036664"/>
              <a:gd name="connsiteY3" fmla="*/ 0 h 672868"/>
              <a:gd name="connsiteX4" fmla="*/ 1924517 w 2036664"/>
              <a:gd name="connsiteY4" fmla="*/ 0 h 672868"/>
              <a:gd name="connsiteX5" fmla="*/ 2036664 w 2036664"/>
              <a:gd name="connsiteY5" fmla="*/ 112147 h 672868"/>
              <a:gd name="connsiteX6" fmla="*/ 2036664 w 2036664"/>
              <a:gd name="connsiteY6" fmla="*/ 560721 h 672868"/>
              <a:gd name="connsiteX7" fmla="*/ 1924517 w 2036664"/>
              <a:gd name="connsiteY7" fmla="*/ 672868 h 672868"/>
              <a:gd name="connsiteX8" fmla="*/ 1338517 w 2036664"/>
              <a:gd name="connsiteY8" fmla="*/ 672868 h 672868"/>
              <a:gd name="connsiteX9" fmla="*/ 698147 w 2036664"/>
              <a:gd name="connsiteY9" fmla="*/ 672868 h 672868"/>
              <a:gd name="connsiteX10" fmla="*/ 112147 w 2036664"/>
              <a:gd name="connsiteY10" fmla="*/ 672868 h 672868"/>
              <a:gd name="connsiteX11" fmla="*/ 0 w 2036664"/>
              <a:gd name="connsiteY11" fmla="*/ 560721 h 672868"/>
              <a:gd name="connsiteX12" fmla="*/ 0 w 2036664"/>
              <a:gd name="connsiteY12" fmla="*/ 112147 h 672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36664" h="672868" fill="none" extrusionOk="0">
                <a:moveTo>
                  <a:pt x="0" y="112147"/>
                </a:moveTo>
                <a:cubicBezTo>
                  <a:pt x="465" y="55772"/>
                  <a:pt x="45117" y="12135"/>
                  <a:pt x="112147" y="0"/>
                </a:cubicBezTo>
                <a:cubicBezTo>
                  <a:pt x="374311" y="-10556"/>
                  <a:pt x="427304" y="26678"/>
                  <a:pt x="680023" y="0"/>
                </a:cubicBezTo>
                <a:cubicBezTo>
                  <a:pt x="932742" y="-26678"/>
                  <a:pt x="1059727" y="14276"/>
                  <a:pt x="1247899" y="0"/>
                </a:cubicBezTo>
                <a:cubicBezTo>
                  <a:pt x="1436071" y="-14276"/>
                  <a:pt x="1715643" y="28080"/>
                  <a:pt x="1924517" y="0"/>
                </a:cubicBezTo>
                <a:cubicBezTo>
                  <a:pt x="1984549" y="927"/>
                  <a:pt x="2034258" y="49394"/>
                  <a:pt x="2036664" y="112147"/>
                </a:cubicBezTo>
                <a:cubicBezTo>
                  <a:pt x="2029459" y="272768"/>
                  <a:pt x="2021466" y="430410"/>
                  <a:pt x="2036664" y="560721"/>
                </a:cubicBezTo>
                <a:cubicBezTo>
                  <a:pt x="2040190" y="617559"/>
                  <a:pt x="1989381" y="674964"/>
                  <a:pt x="1924517" y="672868"/>
                </a:cubicBezTo>
                <a:cubicBezTo>
                  <a:pt x="1659356" y="683700"/>
                  <a:pt x="1523880" y="667405"/>
                  <a:pt x="1338517" y="672868"/>
                </a:cubicBezTo>
                <a:cubicBezTo>
                  <a:pt x="1153154" y="678331"/>
                  <a:pt x="888807" y="683614"/>
                  <a:pt x="698147" y="672868"/>
                </a:cubicBezTo>
                <a:cubicBezTo>
                  <a:pt x="507487" y="662123"/>
                  <a:pt x="342544" y="679577"/>
                  <a:pt x="112147" y="672868"/>
                </a:cubicBezTo>
                <a:cubicBezTo>
                  <a:pt x="51675" y="673404"/>
                  <a:pt x="-4842" y="626932"/>
                  <a:pt x="0" y="560721"/>
                </a:cubicBezTo>
                <a:cubicBezTo>
                  <a:pt x="-6250" y="431767"/>
                  <a:pt x="-13225" y="284869"/>
                  <a:pt x="0" y="112147"/>
                </a:cubicBezTo>
                <a:close/>
              </a:path>
              <a:path w="2036664" h="672868" stroke="0" extrusionOk="0">
                <a:moveTo>
                  <a:pt x="0" y="112147"/>
                </a:moveTo>
                <a:cubicBezTo>
                  <a:pt x="9532" y="38097"/>
                  <a:pt x="52251" y="-3067"/>
                  <a:pt x="112147" y="0"/>
                </a:cubicBezTo>
                <a:cubicBezTo>
                  <a:pt x="260903" y="-23835"/>
                  <a:pt x="399859" y="-2958"/>
                  <a:pt x="661899" y="0"/>
                </a:cubicBezTo>
                <a:cubicBezTo>
                  <a:pt x="923939" y="2958"/>
                  <a:pt x="1084800" y="-10028"/>
                  <a:pt x="1302270" y="0"/>
                </a:cubicBezTo>
                <a:cubicBezTo>
                  <a:pt x="1519740" y="10028"/>
                  <a:pt x="1758833" y="-19586"/>
                  <a:pt x="1924517" y="0"/>
                </a:cubicBezTo>
                <a:cubicBezTo>
                  <a:pt x="1987138" y="-14335"/>
                  <a:pt x="2047964" y="42473"/>
                  <a:pt x="2036664" y="112147"/>
                </a:cubicBezTo>
                <a:cubicBezTo>
                  <a:pt x="2016609" y="209624"/>
                  <a:pt x="2037440" y="397834"/>
                  <a:pt x="2036664" y="560721"/>
                </a:cubicBezTo>
                <a:cubicBezTo>
                  <a:pt x="2038762" y="621943"/>
                  <a:pt x="1989200" y="674131"/>
                  <a:pt x="1924517" y="672868"/>
                </a:cubicBezTo>
                <a:cubicBezTo>
                  <a:pt x="1665993" y="669147"/>
                  <a:pt x="1533047" y="686560"/>
                  <a:pt x="1356641" y="672868"/>
                </a:cubicBezTo>
                <a:cubicBezTo>
                  <a:pt x="1180235" y="659176"/>
                  <a:pt x="962556" y="656951"/>
                  <a:pt x="734394" y="672868"/>
                </a:cubicBezTo>
                <a:cubicBezTo>
                  <a:pt x="506232" y="688785"/>
                  <a:pt x="415265" y="668831"/>
                  <a:pt x="112147" y="672868"/>
                </a:cubicBezTo>
                <a:cubicBezTo>
                  <a:pt x="52968" y="667183"/>
                  <a:pt x="296" y="619996"/>
                  <a:pt x="0" y="560721"/>
                </a:cubicBezTo>
                <a:cubicBezTo>
                  <a:pt x="-15485" y="429562"/>
                  <a:pt x="-5691" y="248201"/>
                  <a:pt x="0" y="112147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5223993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75000"/>
                  </a:schemeClr>
                </a:solidFill>
                <a:latin typeface="Fira Sans" panose="020B0503050000020004" pitchFamily="34" charset="0"/>
              </a:rPr>
              <a:t>Data Tinkering</a:t>
            </a:r>
            <a:endParaRPr lang="nl-NL" sz="1600" dirty="0">
              <a:solidFill>
                <a:schemeClr val="tx2">
                  <a:lumMod val="75000"/>
                </a:schemeClr>
              </a:solidFill>
              <a:latin typeface="Fira Sans" panose="020B0503050000020004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434019F1-3E6F-E56E-28A3-4D19ED23D1D3}"/>
              </a:ext>
            </a:extLst>
          </p:cNvPr>
          <p:cNvSpPr/>
          <p:nvPr/>
        </p:nvSpPr>
        <p:spPr>
          <a:xfrm>
            <a:off x="9491945" y="4318446"/>
            <a:ext cx="2036664" cy="679508"/>
          </a:xfrm>
          <a:custGeom>
            <a:avLst/>
            <a:gdLst>
              <a:gd name="connsiteX0" fmla="*/ 0 w 2036664"/>
              <a:gd name="connsiteY0" fmla="*/ 113254 h 679508"/>
              <a:gd name="connsiteX1" fmla="*/ 113254 w 2036664"/>
              <a:gd name="connsiteY1" fmla="*/ 0 h 679508"/>
              <a:gd name="connsiteX2" fmla="*/ 716639 w 2036664"/>
              <a:gd name="connsiteY2" fmla="*/ 0 h 679508"/>
              <a:gd name="connsiteX3" fmla="*/ 1320025 w 2036664"/>
              <a:gd name="connsiteY3" fmla="*/ 0 h 679508"/>
              <a:gd name="connsiteX4" fmla="*/ 1923410 w 2036664"/>
              <a:gd name="connsiteY4" fmla="*/ 0 h 679508"/>
              <a:gd name="connsiteX5" fmla="*/ 2036664 w 2036664"/>
              <a:gd name="connsiteY5" fmla="*/ 113254 h 679508"/>
              <a:gd name="connsiteX6" fmla="*/ 2036664 w 2036664"/>
              <a:gd name="connsiteY6" fmla="*/ 566254 h 679508"/>
              <a:gd name="connsiteX7" fmla="*/ 1923410 w 2036664"/>
              <a:gd name="connsiteY7" fmla="*/ 679508 h 679508"/>
              <a:gd name="connsiteX8" fmla="*/ 1320025 w 2036664"/>
              <a:gd name="connsiteY8" fmla="*/ 679508 h 679508"/>
              <a:gd name="connsiteX9" fmla="*/ 770944 w 2036664"/>
              <a:gd name="connsiteY9" fmla="*/ 679508 h 679508"/>
              <a:gd name="connsiteX10" fmla="*/ 113254 w 2036664"/>
              <a:gd name="connsiteY10" fmla="*/ 679508 h 679508"/>
              <a:gd name="connsiteX11" fmla="*/ 0 w 2036664"/>
              <a:gd name="connsiteY11" fmla="*/ 566254 h 679508"/>
              <a:gd name="connsiteX12" fmla="*/ 0 w 2036664"/>
              <a:gd name="connsiteY12" fmla="*/ 113254 h 679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36664" h="679508" fill="none" extrusionOk="0">
                <a:moveTo>
                  <a:pt x="0" y="113254"/>
                </a:moveTo>
                <a:cubicBezTo>
                  <a:pt x="-4639" y="57870"/>
                  <a:pt x="48749" y="-3894"/>
                  <a:pt x="113254" y="0"/>
                </a:cubicBezTo>
                <a:cubicBezTo>
                  <a:pt x="238496" y="17695"/>
                  <a:pt x="422187" y="7175"/>
                  <a:pt x="716639" y="0"/>
                </a:cubicBezTo>
                <a:cubicBezTo>
                  <a:pt x="1011091" y="-7175"/>
                  <a:pt x="1086603" y="22715"/>
                  <a:pt x="1320025" y="0"/>
                </a:cubicBezTo>
                <a:cubicBezTo>
                  <a:pt x="1553447" y="-22715"/>
                  <a:pt x="1649942" y="27788"/>
                  <a:pt x="1923410" y="0"/>
                </a:cubicBezTo>
                <a:cubicBezTo>
                  <a:pt x="1974216" y="-8572"/>
                  <a:pt x="2036673" y="59129"/>
                  <a:pt x="2036664" y="113254"/>
                </a:cubicBezTo>
                <a:cubicBezTo>
                  <a:pt x="2038174" y="264088"/>
                  <a:pt x="2024481" y="419510"/>
                  <a:pt x="2036664" y="566254"/>
                </a:cubicBezTo>
                <a:cubicBezTo>
                  <a:pt x="2034728" y="625514"/>
                  <a:pt x="1988880" y="680026"/>
                  <a:pt x="1923410" y="679508"/>
                </a:cubicBezTo>
                <a:cubicBezTo>
                  <a:pt x="1716489" y="665128"/>
                  <a:pt x="1520744" y="684820"/>
                  <a:pt x="1320025" y="679508"/>
                </a:cubicBezTo>
                <a:cubicBezTo>
                  <a:pt x="1119306" y="674196"/>
                  <a:pt x="928901" y="691858"/>
                  <a:pt x="770944" y="679508"/>
                </a:cubicBezTo>
                <a:cubicBezTo>
                  <a:pt x="612987" y="667158"/>
                  <a:pt x="419876" y="696143"/>
                  <a:pt x="113254" y="679508"/>
                </a:cubicBezTo>
                <a:cubicBezTo>
                  <a:pt x="63002" y="676098"/>
                  <a:pt x="-11383" y="639327"/>
                  <a:pt x="0" y="566254"/>
                </a:cubicBezTo>
                <a:cubicBezTo>
                  <a:pt x="13331" y="349243"/>
                  <a:pt x="-15190" y="249084"/>
                  <a:pt x="0" y="113254"/>
                </a:cubicBezTo>
                <a:close/>
              </a:path>
              <a:path w="2036664" h="679508" stroke="0" extrusionOk="0">
                <a:moveTo>
                  <a:pt x="0" y="113254"/>
                </a:moveTo>
                <a:cubicBezTo>
                  <a:pt x="2222" y="51499"/>
                  <a:pt x="37840" y="-4849"/>
                  <a:pt x="113254" y="0"/>
                </a:cubicBezTo>
                <a:cubicBezTo>
                  <a:pt x="241565" y="20507"/>
                  <a:pt x="469595" y="17790"/>
                  <a:pt x="680436" y="0"/>
                </a:cubicBezTo>
                <a:cubicBezTo>
                  <a:pt x="891277" y="-17790"/>
                  <a:pt x="1050047" y="4526"/>
                  <a:pt x="1283822" y="0"/>
                </a:cubicBezTo>
                <a:cubicBezTo>
                  <a:pt x="1517597" y="-4526"/>
                  <a:pt x="1650268" y="-980"/>
                  <a:pt x="1923410" y="0"/>
                </a:cubicBezTo>
                <a:cubicBezTo>
                  <a:pt x="1998756" y="-4048"/>
                  <a:pt x="2033737" y="46597"/>
                  <a:pt x="2036664" y="113254"/>
                </a:cubicBezTo>
                <a:cubicBezTo>
                  <a:pt x="2030121" y="254816"/>
                  <a:pt x="2053326" y="462266"/>
                  <a:pt x="2036664" y="566254"/>
                </a:cubicBezTo>
                <a:cubicBezTo>
                  <a:pt x="2032401" y="614891"/>
                  <a:pt x="1984779" y="671243"/>
                  <a:pt x="1923410" y="679508"/>
                </a:cubicBezTo>
                <a:cubicBezTo>
                  <a:pt x="1709254" y="651914"/>
                  <a:pt x="1596383" y="702041"/>
                  <a:pt x="1283822" y="679508"/>
                </a:cubicBezTo>
                <a:cubicBezTo>
                  <a:pt x="971261" y="656975"/>
                  <a:pt x="879662" y="693329"/>
                  <a:pt x="662335" y="679508"/>
                </a:cubicBezTo>
                <a:cubicBezTo>
                  <a:pt x="445008" y="665687"/>
                  <a:pt x="366007" y="701344"/>
                  <a:pt x="113254" y="679508"/>
                </a:cubicBezTo>
                <a:cubicBezTo>
                  <a:pt x="65076" y="679505"/>
                  <a:pt x="-8895" y="628953"/>
                  <a:pt x="0" y="566254"/>
                </a:cubicBezTo>
                <a:cubicBezTo>
                  <a:pt x="11374" y="369315"/>
                  <a:pt x="-11877" y="289219"/>
                  <a:pt x="0" y="113254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730917954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75000"/>
                  </a:schemeClr>
                </a:solidFill>
                <a:latin typeface="Fira Sans" panose="020B0503050000020004" pitchFamily="34" charset="0"/>
              </a:rPr>
              <a:t>Blind Analysis</a:t>
            </a:r>
            <a:endParaRPr lang="nl-NL" sz="1600" dirty="0">
              <a:solidFill>
                <a:schemeClr val="tx2">
                  <a:lumMod val="75000"/>
                </a:schemeClr>
              </a:solidFill>
              <a:latin typeface="Fira Sans" panose="020B05030500000200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5420838-6AF7-2A0A-0235-943EB3AA2B5C}"/>
              </a:ext>
            </a:extLst>
          </p:cNvPr>
          <p:cNvSpPr/>
          <p:nvPr/>
        </p:nvSpPr>
        <p:spPr>
          <a:xfrm>
            <a:off x="9282067" y="339716"/>
            <a:ext cx="2457788" cy="756057"/>
          </a:xfrm>
          <a:custGeom>
            <a:avLst/>
            <a:gdLst>
              <a:gd name="connsiteX0" fmla="*/ 0 w 2457788"/>
              <a:gd name="connsiteY0" fmla="*/ 0 h 756057"/>
              <a:gd name="connsiteX1" fmla="*/ 589869 w 2457788"/>
              <a:gd name="connsiteY1" fmla="*/ 0 h 756057"/>
              <a:gd name="connsiteX2" fmla="*/ 1179738 w 2457788"/>
              <a:gd name="connsiteY2" fmla="*/ 0 h 756057"/>
              <a:gd name="connsiteX3" fmla="*/ 1720452 w 2457788"/>
              <a:gd name="connsiteY3" fmla="*/ 0 h 756057"/>
              <a:gd name="connsiteX4" fmla="*/ 2457788 w 2457788"/>
              <a:gd name="connsiteY4" fmla="*/ 0 h 756057"/>
              <a:gd name="connsiteX5" fmla="*/ 2457788 w 2457788"/>
              <a:gd name="connsiteY5" fmla="*/ 362907 h 756057"/>
              <a:gd name="connsiteX6" fmla="*/ 2457788 w 2457788"/>
              <a:gd name="connsiteY6" fmla="*/ 756057 h 756057"/>
              <a:gd name="connsiteX7" fmla="*/ 1892497 w 2457788"/>
              <a:gd name="connsiteY7" fmla="*/ 756057 h 756057"/>
              <a:gd name="connsiteX8" fmla="*/ 1351783 w 2457788"/>
              <a:gd name="connsiteY8" fmla="*/ 756057 h 756057"/>
              <a:gd name="connsiteX9" fmla="*/ 761914 w 2457788"/>
              <a:gd name="connsiteY9" fmla="*/ 756057 h 756057"/>
              <a:gd name="connsiteX10" fmla="*/ 0 w 2457788"/>
              <a:gd name="connsiteY10" fmla="*/ 756057 h 756057"/>
              <a:gd name="connsiteX11" fmla="*/ 0 w 2457788"/>
              <a:gd name="connsiteY11" fmla="*/ 370468 h 756057"/>
              <a:gd name="connsiteX12" fmla="*/ 0 w 2457788"/>
              <a:gd name="connsiteY12" fmla="*/ 0 h 756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57788" h="756057" fill="none" extrusionOk="0">
                <a:moveTo>
                  <a:pt x="0" y="0"/>
                </a:moveTo>
                <a:cubicBezTo>
                  <a:pt x="294658" y="-18164"/>
                  <a:pt x="308897" y="7261"/>
                  <a:pt x="589869" y="0"/>
                </a:cubicBezTo>
                <a:cubicBezTo>
                  <a:pt x="870841" y="-7261"/>
                  <a:pt x="1048026" y="13447"/>
                  <a:pt x="1179738" y="0"/>
                </a:cubicBezTo>
                <a:cubicBezTo>
                  <a:pt x="1311450" y="-13447"/>
                  <a:pt x="1563252" y="-6359"/>
                  <a:pt x="1720452" y="0"/>
                </a:cubicBezTo>
                <a:cubicBezTo>
                  <a:pt x="1877652" y="6359"/>
                  <a:pt x="2308692" y="19167"/>
                  <a:pt x="2457788" y="0"/>
                </a:cubicBezTo>
                <a:cubicBezTo>
                  <a:pt x="2469270" y="96171"/>
                  <a:pt x="2471740" y="261687"/>
                  <a:pt x="2457788" y="362907"/>
                </a:cubicBezTo>
                <a:cubicBezTo>
                  <a:pt x="2443836" y="464127"/>
                  <a:pt x="2476647" y="665242"/>
                  <a:pt x="2457788" y="756057"/>
                </a:cubicBezTo>
                <a:cubicBezTo>
                  <a:pt x="2271838" y="760843"/>
                  <a:pt x="2072490" y="757793"/>
                  <a:pt x="1892497" y="756057"/>
                </a:cubicBezTo>
                <a:cubicBezTo>
                  <a:pt x="1712504" y="754321"/>
                  <a:pt x="1603325" y="749826"/>
                  <a:pt x="1351783" y="756057"/>
                </a:cubicBezTo>
                <a:cubicBezTo>
                  <a:pt x="1100241" y="762288"/>
                  <a:pt x="1052162" y="741041"/>
                  <a:pt x="761914" y="756057"/>
                </a:cubicBezTo>
                <a:cubicBezTo>
                  <a:pt x="471666" y="771073"/>
                  <a:pt x="246141" y="784933"/>
                  <a:pt x="0" y="756057"/>
                </a:cubicBezTo>
                <a:cubicBezTo>
                  <a:pt x="-14554" y="575004"/>
                  <a:pt x="4505" y="456750"/>
                  <a:pt x="0" y="370468"/>
                </a:cubicBezTo>
                <a:cubicBezTo>
                  <a:pt x="-4505" y="284186"/>
                  <a:pt x="-13405" y="114103"/>
                  <a:pt x="0" y="0"/>
                </a:cubicBezTo>
                <a:close/>
              </a:path>
              <a:path w="2457788" h="756057" stroke="0" extrusionOk="0">
                <a:moveTo>
                  <a:pt x="0" y="0"/>
                </a:moveTo>
                <a:cubicBezTo>
                  <a:pt x="249272" y="-20543"/>
                  <a:pt x="427070" y="-15392"/>
                  <a:pt x="589869" y="0"/>
                </a:cubicBezTo>
                <a:cubicBezTo>
                  <a:pt x="752668" y="15392"/>
                  <a:pt x="972297" y="4699"/>
                  <a:pt x="1130582" y="0"/>
                </a:cubicBezTo>
                <a:cubicBezTo>
                  <a:pt x="1288867" y="-4699"/>
                  <a:pt x="1594273" y="29459"/>
                  <a:pt x="1794185" y="0"/>
                </a:cubicBezTo>
                <a:cubicBezTo>
                  <a:pt x="1994097" y="-29459"/>
                  <a:pt x="2295643" y="-32135"/>
                  <a:pt x="2457788" y="0"/>
                </a:cubicBezTo>
                <a:cubicBezTo>
                  <a:pt x="2460511" y="76556"/>
                  <a:pt x="2462513" y="234771"/>
                  <a:pt x="2457788" y="355347"/>
                </a:cubicBezTo>
                <a:cubicBezTo>
                  <a:pt x="2453063" y="475923"/>
                  <a:pt x="2453014" y="649011"/>
                  <a:pt x="2457788" y="756057"/>
                </a:cubicBezTo>
                <a:cubicBezTo>
                  <a:pt x="2321680" y="739778"/>
                  <a:pt x="2029574" y="759828"/>
                  <a:pt x="1892497" y="756057"/>
                </a:cubicBezTo>
                <a:cubicBezTo>
                  <a:pt x="1755420" y="752286"/>
                  <a:pt x="1485128" y="729881"/>
                  <a:pt x="1327206" y="756057"/>
                </a:cubicBezTo>
                <a:cubicBezTo>
                  <a:pt x="1169284" y="782233"/>
                  <a:pt x="893334" y="785949"/>
                  <a:pt x="712759" y="756057"/>
                </a:cubicBezTo>
                <a:cubicBezTo>
                  <a:pt x="532184" y="726165"/>
                  <a:pt x="341685" y="721474"/>
                  <a:pt x="0" y="756057"/>
                </a:cubicBezTo>
                <a:cubicBezTo>
                  <a:pt x="-14297" y="585497"/>
                  <a:pt x="1200" y="495756"/>
                  <a:pt x="0" y="378029"/>
                </a:cubicBezTo>
                <a:cubicBezTo>
                  <a:pt x="-1200" y="260302"/>
                  <a:pt x="16840" y="152924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97984295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 b="1" dirty="0">
                <a:latin typeface="Fira Sans" panose="020B0503050000020004" pitchFamily="34" charset="0"/>
              </a:rPr>
              <a:t>Access Management</a:t>
            </a:r>
            <a:endParaRPr lang="nl-NL" b="1" dirty="0">
              <a:latin typeface="Fira Sans" panose="020B0503050000020004" pitchFamily="34" charset="0"/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13B1055C-BB16-0B56-3339-B6CC5632DF8D}"/>
              </a:ext>
            </a:extLst>
          </p:cNvPr>
          <p:cNvSpPr/>
          <p:nvPr/>
        </p:nvSpPr>
        <p:spPr>
          <a:xfrm>
            <a:off x="9490084" y="756617"/>
            <a:ext cx="2038525" cy="684927"/>
          </a:xfrm>
          <a:custGeom>
            <a:avLst/>
            <a:gdLst>
              <a:gd name="connsiteX0" fmla="*/ 0 w 2038525"/>
              <a:gd name="connsiteY0" fmla="*/ 114157 h 684927"/>
              <a:gd name="connsiteX1" fmla="*/ 114157 w 2038525"/>
              <a:gd name="connsiteY1" fmla="*/ 0 h 684927"/>
              <a:gd name="connsiteX2" fmla="*/ 663254 w 2038525"/>
              <a:gd name="connsiteY2" fmla="*/ 0 h 684927"/>
              <a:gd name="connsiteX3" fmla="*/ 1230454 w 2038525"/>
              <a:gd name="connsiteY3" fmla="*/ 0 h 684927"/>
              <a:gd name="connsiteX4" fmla="*/ 1924368 w 2038525"/>
              <a:gd name="connsiteY4" fmla="*/ 0 h 684927"/>
              <a:gd name="connsiteX5" fmla="*/ 2038525 w 2038525"/>
              <a:gd name="connsiteY5" fmla="*/ 114157 h 684927"/>
              <a:gd name="connsiteX6" fmla="*/ 2038525 w 2038525"/>
              <a:gd name="connsiteY6" fmla="*/ 570770 h 684927"/>
              <a:gd name="connsiteX7" fmla="*/ 1924368 w 2038525"/>
              <a:gd name="connsiteY7" fmla="*/ 684927 h 684927"/>
              <a:gd name="connsiteX8" fmla="*/ 1302862 w 2038525"/>
              <a:gd name="connsiteY8" fmla="*/ 684927 h 684927"/>
              <a:gd name="connsiteX9" fmla="*/ 681356 w 2038525"/>
              <a:gd name="connsiteY9" fmla="*/ 684927 h 684927"/>
              <a:gd name="connsiteX10" fmla="*/ 114157 w 2038525"/>
              <a:gd name="connsiteY10" fmla="*/ 684927 h 684927"/>
              <a:gd name="connsiteX11" fmla="*/ 0 w 2038525"/>
              <a:gd name="connsiteY11" fmla="*/ 570770 h 684927"/>
              <a:gd name="connsiteX12" fmla="*/ 0 w 2038525"/>
              <a:gd name="connsiteY12" fmla="*/ 114157 h 684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38525" h="684927" fill="none" extrusionOk="0">
                <a:moveTo>
                  <a:pt x="0" y="114157"/>
                </a:moveTo>
                <a:cubicBezTo>
                  <a:pt x="4920" y="58438"/>
                  <a:pt x="38948" y="9521"/>
                  <a:pt x="114157" y="0"/>
                </a:cubicBezTo>
                <a:cubicBezTo>
                  <a:pt x="272699" y="-18001"/>
                  <a:pt x="397819" y="7120"/>
                  <a:pt x="663254" y="0"/>
                </a:cubicBezTo>
                <a:cubicBezTo>
                  <a:pt x="928689" y="-7120"/>
                  <a:pt x="977275" y="-28243"/>
                  <a:pt x="1230454" y="0"/>
                </a:cubicBezTo>
                <a:cubicBezTo>
                  <a:pt x="1483633" y="28243"/>
                  <a:pt x="1737431" y="26322"/>
                  <a:pt x="1924368" y="0"/>
                </a:cubicBezTo>
                <a:cubicBezTo>
                  <a:pt x="1990538" y="-4753"/>
                  <a:pt x="2037739" y="36595"/>
                  <a:pt x="2038525" y="114157"/>
                </a:cubicBezTo>
                <a:cubicBezTo>
                  <a:pt x="2031275" y="277585"/>
                  <a:pt x="2046023" y="404038"/>
                  <a:pt x="2038525" y="570770"/>
                </a:cubicBezTo>
                <a:cubicBezTo>
                  <a:pt x="2039046" y="631404"/>
                  <a:pt x="1992632" y="675040"/>
                  <a:pt x="1924368" y="684927"/>
                </a:cubicBezTo>
                <a:cubicBezTo>
                  <a:pt x="1640441" y="661040"/>
                  <a:pt x="1611159" y="684597"/>
                  <a:pt x="1302862" y="684927"/>
                </a:cubicBezTo>
                <a:cubicBezTo>
                  <a:pt x="994565" y="685257"/>
                  <a:pt x="903196" y="705659"/>
                  <a:pt x="681356" y="684927"/>
                </a:cubicBezTo>
                <a:cubicBezTo>
                  <a:pt x="459516" y="664195"/>
                  <a:pt x="234237" y="696612"/>
                  <a:pt x="114157" y="684927"/>
                </a:cubicBezTo>
                <a:cubicBezTo>
                  <a:pt x="44431" y="676007"/>
                  <a:pt x="-10314" y="629889"/>
                  <a:pt x="0" y="570770"/>
                </a:cubicBezTo>
                <a:cubicBezTo>
                  <a:pt x="-13228" y="448694"/>
                  <a:pt x="8709" y="221903"/>
                  <a:pt x="0" y="114157"/>
                </a:cubicBezTo>
                <a:close/>
              </a:path>
              <a:path w="2038525" h="684927" stroke="0" extrusionOk="0">
                <a:moveTo>
                  <a:pt x="0" y="114157"/>
                </a:moveTo>
                <a:cubicBezTo>
                  <a:pt x="8863" y="48597"/>
                  <a:pt x="47063" y="2680"/>
                  <a:pt x="114157" y="0"/>
                </a:cubicBezTo>
                <a:cubicBezTo>
                  <a:pt x="365058" y="-5948"/>
                  <a:pt x="460343" y="19170"/>
                  <a:pt x="663254" y="0"/>
                </a:cubicBezTo>
                <a:cubicBezTo>
                  <a:pt x="866165" y="-19170"/>
                  <a:pt x="971296" y="19165"/>
                  <a:pt x="1248556" y="0"/>
                </a:cubicBezTo>
                <a:cubicBezTo>
                  <a:pt x="1525816" y="-19165"/>
                  <a:pt x="1762954" y="962"/>
                  <a:pt x="1924368" y="0"/>
                </a:cubicBezTo>
                <a:cubicBezTo>
                  <a:pt x="1982250" y="-5008"/>
                  <a:pt x="2051616" y="49298"/>
                  <a:pt x="2038525" y="114157"/>
                </a:cubicBezTo>
                <a:cubicBezTo>
                  <a:pt x="2050617" y="310508"/>
                  <a:pt x="2017483" y="416846"/>
                  <a:pt x="2038525" y="570770"/>
                </a:cubicBezTo>
                <a:cubicBezTo>
                  <a:pt x="2034981" y="634629"/>
                  <a:pt x="1988829" y="690660"/>
                  <a:pt x="1924368" y="684927"/>
                </a:cubicBezTo>
                <a:cubicBezTo>
                  <a:pt x="1768619" y="658027"/>
                  <a:pt x="1517190" y="713985"/>
                  <a:pt x="1320964" y="684927"/>
                </a:cubicBezTo>
                <a:cubicBezTo>
                  <a:pt x="1124738" y="655869"/>
                  <a:pt x="1021997" y="706568"/>
                  <a:pt x="735663" y="684927"/>
                </a:cubicBezTo>
                <a:cubicBezTo>
                  <a:pt x="449329" y="663286"/>
                  <a:pt x="396647" y="700761"/>
                  <a:pt x="114157" y="684927"/>
                </a:cubicBezTo>
                <a:cubicBezTo>
                  <a:pt x="53592" y="689335"/>
                  <a:pt x="3891" y="637455"/>
                  <a:pt x="0" y="570770"/>
                </a:cubicBezTo>
                <a:cubicBezTo>
                  <a:pt x="-18455" y="395793"/>
                  <a:pt x="-19127" y="233136"/>
                  <a:pt x="0" y="114157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2907104009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Fira Sans" panose="020B0503050000020004" pitchFamily="34" charset="0"/>
              </a:rPr>
              <a:t>User Access Controls (SRAM)</a:t>
            </a:r>
            <a:endParaRPr lang="nl-NL" sz="1600" dirty="0">
              <a:solidFill>
                <a:schemeClr val="accent6">
                  <a:lumMod val="50000"/>
                </a:schemeClr>
              </a:solidFill>
              <a:latin typeface="Fira Sans" panose="020B05030500000200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4D0119F-5902-ADC8-0A0F-F10D393CABD0}"/>
              </a:ext>
            </a:extLst>
          </p:cNvPr>
          <p:cNvSpPr/>
          <p:nvPr/>
        </p:nvSpPr>
        <p:spPr>
          <a:xfrm>
            <a:off x="9282065" y="5762227"/>
            <a:ext cx="2457789" cy="756057"/>
          </a:xfrm>
          <a:custGeom>
            <a:avLst/>
            <a:gdLst>
              <a:gd name="connsiteX0" fmla="*/ 0 w 2457789"/>
              <a:gd name="connsiteY0" fmla="*/ 0 h 756057"/>
              <a:gd name="connsiteX1" fmla="*/ 639025 w 2457789"/>
              <a:gd name="connsiteY1" fmla="*/ 0 h 756057"/>
              <a:gd name="connsiteX2" fmla="*/ 1179739 w 2457789"/>
              <a:gd name="connsiteY2" fmla="*/ 0 h 756057"/>
              <a:gd name="connsiteX3" fmla="*/ 1745030 w 2457789"/>
              <a:gd name="connsiteY3" fmla="*/ 0 h 756057"/>
              <a:gd name="connsiteX4" fmla="*/ 2457789 w 2457789"/>
              <a:gd name="connsiteY4" fmla="*/ 0 h 756057"/>
              <a:gd name="connsiteX5" fmla="*/ 2457789 w 2457789"/>
              <a:gd name="connsiteY5" fmla="*/ 362907 h 756057"/>
              <a:gd name="connsiteX6" fmla="*/ 2457789 w 2457789"/>
              <a:gd name="connsiteY6" fmla="*/ 756057 h 756057"/>
              <a:gd name="connsiteX7" fmla="*/ 1794186 w 2457789"/>
              <a:gd name="connsiteY7" fmla="*/ 756057 h 756057"/>
              <a:gd name="connsiteX8" fmla="*/ 1179739 w 2457789"/>
              <a:gd name="connsiteY8" fmla="*/ 756057 h 756057"/>
              <a:gd name="connsiteX9" fmla="*/ 614447 w 2457789"/>
              <a:gd name="connsiteY9" fmla="*/ 756057 h 756057"/>
              <a:gd name="connsiteX10" fmla="*/ 0 w 2457789"/>
              <a:gd name="connsiteY10" fmla="*/ 756057 h 756057"/>
              <a:gd name="connsiteX11" fmla="*/ 0 w 2457789"/>
              <a:gd name="connsiteY11" fmla="*/ 370468 h 756057"/>
              <a:gd name="connsiteX12" fmla="*/ 0 w 2457789"/>
              <a:gd name="connsiteY12" fmla="*/ 0 h 756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57789" h="756057" fill="none" extrusionOk="0">
                <a:moveTo>
                  <a:pt x="0" y="0"/>
                </a:moveTo>
                <a:cubicBezTo>
                  <a:pt x="187913" y="670"/>
                  <a:pt x="381644" y="-26202"/>
                  <a:pt x="639025" y="0"/>
                </a:cubicBezTo>
                <a:cubicBezTo>
                  <a:pt x="896407" y="26202"/>
                  <a:pt x="1044290" y="15626"/>
                  <a:pt x="1179739" y="0"/>
                </a:cubicBezTo>
                <a:cubicBezTo>
                  <a:pt x="1315188" y="-15626"/>
                  <a:pt x="1465724" y="14240"/>
                  <a:pt x="1745030" y="0"/>
                </a:cubicBezTo>
                <a:cubicBezTo>
                  <a:pt x="2024336" y="-14240"/>
                  <a:pt x="2231120" y="25273"/>
                  <a:pt x="2457789" y="0"/>
                </a:cubicBezTo>
                <a:cubicBezTo>
                  <a:pt x="2458553" y="166773"/>
                  <a:pt x="2449683" y="190296"/>
                  <a:pt x="2457789" y="362907"/>
                </a:cubicBezTo>
                <a:cubicBezTo>
                  <a:pt x="2465895" y="535518"/>
                  <a:pt x="2473971" y="563531"/>
                  <a:pt x="2457789" y="756057"/>
                </a:cubicBezTo>
                <a:cubicBezTo>
                  <a:pt x="2143470" y="723869"/>
                  <a:pt x="2033958" y="760560"/>
                  <a:pt x="1794186" y="756057"/>
                </a:cubicBezTo>
                <a:cubicBezTo>
                  <a:pt x="1554414" y="751554"/>
                  <a:pt x="1425859" y="752055"/>
                  <a:pt x="1179739" y="756057"/>
                </a:cubicBezTo>
                <a:cubicBezTo>
                  <a:pt x="933619" y="760059"/>
                  <a:pt x="814579" y="736892"/>
                  <a:pt x="614447" y="756057"/>
                </a:cubicBezTo>
                <a:cubicBezTo>
                  <a:pt x="414315" y="775222"/>
                  <a:pt x="145423" y="726344"/>
                  <a:pt x="0" y="756057"/>
                </a:cubicBezTo>
                <a:cubicBezTo>
                  <a:pt x="232" y="572242"/>
                  <a:pt x="-4777" y="484960"/>
                  <a:pt x="0" y="370468"/>
                </a:cubicBezTo>
                <a:cubicBezTo>
                  <a:pt x="4777" y="255976"/>
                  <a:pt x="-4709" y="108062"/>
                  <a:pt x="0" y="0"/>
                </a:cubicBezTo>
                <a:close/>
              </a:path>
              <a:path w="2457789" h="756057" stroke="0" extrusionOk="0">
                <a:moveTo>
                  <a:pt x="0" y="0"/>
                </a:moveTo>
                <a:cubicBezTo>
                  <a:pt x="134003" y="-16877"/>
                  <a:pt x="380505" y="456"/>
                  <a:pt x="639025" y="0"/>
                </a:cubicBezTo>
                <a:cubicBezTo>
                  <a:pt x="897546" y="-456"/>
                  <a:pt x="970321" y="3523"/>
                  <a:pt x="1179739" y="0"/>
                </a:cubicBezTo>
                <a:cubicBezTo>
                  <a:pt x="1389157" y="-3523"/>
                  <a:pt x="1603524" y="9909"/>
                  <a:pt x="1720452" y="0"/>
                </a:cubicBezTo>
                <a:cubicBezTo>
                  <a:pt x="1837380" y="-9909"/>
                  <a:pt x="2256543" y="15088"/>
                  <a:pt x="2457789" y="0"/>
                </a:cubicBezTo>
                <a:cubicBezTo>
                  <a:pt x="2458534" y="152174"/>
                  <a:pt x="2469866" y="207466"/>
                  <a:pt x="2457789" y="393150"/>
                </a:cubicBezTo>
                <a:cubicBezTo>
                  <a:pt x="2445713" y="578834"/>
                  <a:pt x="2465842" y="662265"/>
                  <a:pt x="2457789" y="756057"/>
                </a:cubicBezTo>
                <a:cubicBezTo>
                  <a:pt x="2169297" y="781043"/>
                  <a:pt x="2014598" y="762951"/>
                  <a:pt x="1794186" y="756057"/>
                </a:cubicBezTo>
                <a:cubicBezTo>
                  <a:pt x="1573774" y="749163"/>
                  <a:pt x="1408958" y="774968"/>
                  <a:pt x="1179739" y="756057"/>
                </a:cubicBezTo>
                <a:cubicBezTo>
                  <a:pt x="950520" y="737146"/>
                  <a:pt x="724547" y="733869"/>
                  <a:pt x="540714" y="756057"/>
                </a:cubicBezTo>
                <a:cubicBezTo>
                  <a:pt x="356882" y="778245"/>
                  <a:pt x="163999" y="758848"/>
                  <a:pt x="0" y="756057"/>
                </a:cubicBezTo>
                <a:cubicBezTo>
                  <a:pt x="-5282" y="640882"/>
                  <a:pt x="-1067" y="530087"/>
                  <a:pt x="0" y="385589"/>
                </a:cubicBezTo>
                <a:cubicBezTo>
                  <a:pt x="1067" y="241091"/>
                  <a:pt x="-10985" y="108824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420906477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b="1" dirty="0">
                <a:latin typeface="Fira Sans" panose="020B0503050000020004" pitchFamily="34" charset="0"/>
              </a:rPr>
              <a:t>Infra. Management</a:t>
            </a:r>
            <a:endParaRPr lang="nl-NL" b="1" dirty="0">
              <a:latin typeface="Fira Sans" panose="020B0503050000020004" pitchFamily="34" charset="0"/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3F9DFCBB-EEF5-26B1-0866-0172F1F8CBF7}"/>
              </a:ext>
            </a:extLst>
          </p:cNvPr>
          <p:cNvSpPr/>
          <p:nvPr/>
        </p:nvSpPr>
        <p:spPr>
          <a:xfrm>
            <a:off x="9490084" y="5384887"/>
            <a:ext cx="2038525" cy="692100"/>
          </a:xfrm>
          <a:custGeom>
            <a:avLst/>
            <a:gdLst>
              <a:gd name="connsiteX0" fmla="*/ 0 w 2038525"/>
              <a:gd name="connsiteY0" fmla="*/ 115352 h 692100"/>
              <a:gd name="connsiteX1" fmla="*/ 115352 w 2038525"/>
              <a:gd name="connsiteY1" fmla="*/ 0 h 692100"/>
              <a:gd name="connsiteX2" fmla="*/ 717959 w 2038525"/>
              <a:gd name="connsiteY2" fmla="*/ 0 h 692100"/>
              <a:gd name="connsiteX3" fmla="*/ 1338644 w 2038525"/>
              <a:gd name="connsiteY3" fmla="*/ 0 h 692100"/>
              <a:gd name="connsiteX4" fmla="*/ 1923173 w 2038525"/>
              <a:gd name="connsiteY4" fmla="*/ 0 h 692100"/>
              <a:gd name="connsiteX5" fmla="*/ 2038525 w 2038525"/>
              <a:gd name="connsiteY5" fmla="*/ 115352 h 692100"/>
              <a:gd name="connsiteX6" fmla="*/ 2038525 w 2038525"/>
              <a:gd name="connsiteY6" fmla="*/ 576748 h 692100"/>
              <a:gd name="connsiteX7" fmla="*/ 1923173 w 2038525"/>
              <a:gd name="connsiteY7" fmla="*/ 692100 h 692100"/>
              <a:gd name="connsiteX8" fmla="*/ 1284410 w 2038525"/>
              <a:gd name="connsiteY8" fmla="*/ 692100 h 692100"/>
              <a:gd name="connsiteX9" fmla="*/ 717959 w 2038525"/>
              <a:gd name="connsiteY9" fmla="*/ 692100 h 692100"/>
              <a:gd name="connsiteX10" fmla="*/ 115352 w 2038525"/>
              <a:gd name="connsiteY10" fmla="*/ 692100 h 692100"/>
              <a:gd name="connsiteX11" fmla="*/ 0 w 2038525"/>
              <a:gd name="connsiteY11" fmla="*/ 576748 h 692100"/>
              <a:gd name="connsiteX12" fmla="*/ 0 w 2038525"/>
              <a:gd name="connsiteY12" fmla="*/ 115352 h 6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38525" h="692100" fill="none" extrusionOk="0">
                <a:moveTo>
                  <a:pt x="0" y="115352"/>
                </a:moveTo>
                <a:cubicBezTo>
                  <a:pt x="-11860" y="51305"/>
                  <a:pt x="51254" y="5549"/>
                  <a:pt x="115352" y="0"/>
                </a:cubicBezTo>
                <a:cubicBezTo>
                  <a:pt x="282126" y="13191"/>
                  <a:pt x="540479" y="-22156"/>
                  <a:pt x="717959" y="0"/>
                </a:cubicBezTo>
                <a:cubicBezTo>
                  <a:pt x="895439" y="22156"/>
                  <a:pt x="1154700" y="-19992"/>
                  <a:pt x="1338644" y="0"/>
                </a:cubicBezTo>
                <a:cubicBezTo>
                  <a:pt x="1522588" y="19992"/>
                  <a:pt x="1771042" y="-27673"/>
                  <a:pt x="1923173" y="0"/>
                </a:cubicBezTo>
                <a:cubicBezTo>
                  <a:pt x="1974393" y="7176"/>
                  <a:pt x="2042928" y="64284"/>
                  <a:pt x="2038525" y="115352"/>
                </a:cubicBezTo>
                <a:cubicBezTo>
                  <a:pt x="2058906" y="322734"/>
                  <a:pt x="2031122" y="476097"/>
                  <a:pt x="2038525" y="576748"/>
                </a:cubicBezTo>
                <a:cubicBezTo>
                  <a:pt x="2041305" y="656132"/>
                  <a:pt x="1997732" y="689847"/>
                  <a:pt x="1923173" y="692100"/>
                </a:cubicBezTo>
                <a:cubicBezTo>
                  <a:pt x="1652798" y="672844"/>
                  <a:pt x="1594566" y="665647"/>
                  <a:pt x="1284410" y="692100"/>
                </a:cubicBezTo>
                <a:cubicBezTo>
                  <a:pt x="974254" y="718553"/>
                  <a:pt x="961589" y="707417"/>
                  <a:pt x="717959" y="692100"/>
                </a:cubicBezTo>
                <a:cubicBezTo>
                  <a:pt x="474329" y="676783"/>
                  <a:pt x="363564" y="671633"/>
                  <a:pt x="115352" y="692100"/>
                </a:cubicBezTo>
                <a:cubicBezTo>
                  <a:pt x="41539" y="701362"/>
                  <a:pt x="-1874" y="637818"/>
                  <a:pt x="0" y="576748"/>
                </a:cubicBezTo>
                <a:cubicBezTo>
                  <a:pt x="10340" y="474623"/>
                  <a:pt x="-493" y="296487"/>
                  <a:pt x="0" y="115352"/>
                </a:cubicBezTo>
                <a:close/>
              </a:path>
              <a:path w="2038525" h="692100" stroke="0" extrusionOk="0">
                <a:moveTo>
                  <a:pt x="0" y="115352"/>
                </a:moveTo>
                <a:cubicBezTo>
                  <a:pt x="-3020" y="59327"/>
                  <a:pt x="53017" y="11352"/>
                  <a:pt x="115352" y="0"/>
                </a:cubicBezTo>
                <a:cubicBezTo>
                  <a:pt x="370284" y="8307"/>
                  <a:pt x="525197" y="13646"/>
                  <a:pt x="663724" y="0"/>
                </a:cubicBezTo>
                <a:cubicBezTo>
                  <a:pt x="802251" y="-13646"/>
                  <a:pt x="1105670" y="-223"/>
                  <a:pt x="1302488" y="0"/>
                </a:cubicBezTo>
                <a:cubicBezTo>
                  <a:pt x="1499306" y="223"/>
                  <a:pt x="1766270" y="12591"/>
                  <a:pt x="1923173" y="0"/>
                </a:cubicBezTo>
                <a:cubicBezTo>
                  <a:pt x="1976252" y="2755"/>
                  <a:pt x="2040444" y="59930"/>
                  <a:pt x="2038525" y="115352"/>
                </a:cubicBezTo>
                <a:cubicBezTo>
                  <a:pt x="2057447" y="272987"/>
                  <a:pt x="2048929" y="354648"/>
                  <a:pt x="2038525" y="576748"/>
                </a:cubicBezTo>
                <a:cubicBezTo>
                  <a:pt x="2025417" y="639204"/>
                  <a:pt x="1994801" y="681688"/>
                  <a:pt x="1923173" y="692100"/>
                </a:cubicBezTo>
                <a:cubicBezTo>
                  <a:pt x="1783290" y="707612"/>
                  <a:pt x="1510584" y="706225"/>
                  <a:pt x="1356722" y="692100"/>
                </a:cubicBezTo>
                <a:cubicBezTo>
                  <a:pt x="1202860" y="677975"/>
                  <a:pt x="983450" y="711501"/>
                  <a:pt x="808350" y="692100"/>
                </a:cubicBezTo>
                <a:cubicBezTo>
                  <a:pt x="633250" y="672699"/>
                  <a:pt x="401138" y="657700"/>
                  <a:pt x="115352" y="692100"/>
                </a:cubicBezTo>
                <a:cubicBezTo>
                  <a:pt x="58787" y="699361"/>
                  <a:pt x="8036" y="627328"/>
                  <a:pt x="0" y="576748"/>
                </a:cubicBezTo>
                <a:cubicBezTo>
                  <a:pt x="-17472" y="413189"/>
                  <a:pt x="14943" y="316799"/>
                  <a:pt x="0" y="115352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534187548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Fira Sans" panose="020B0503050000020004" pitchFamily="34" charset="0"/>
              </a:rPr>
              <a:t>Servers, Networks &amp; Security</a:t>
            </a:r>
            <a:endParaRPr lang="nl-NL" sz="1600" dirty="0">
              <a:solidFill>
                <a:schemeClr val="accent1">
                  <a:lumMod val="50000"/>
                </a:schemeClr>
              </a:solidFill>
              <a:latin typeface="Fira Sans" panose="020B0503050000020004" pitchFamily="34" charset="0"/>
            </a:endParaRP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3DC5D8AC-EF7B-F048-DA65-1823F880309B}"/>
              </a:ext>
            </a:extLst>
          </p:cNvPr>
          <p:cNvSpPr/>
          <p:nvPr/>
        </p:nvSpPr>
        <p:spPr>
          <a:xfrm>
            <a:off x="6196848" y="1766094"/>
            <a:ext cx="3005091" cy="3433894"/>
          </a:xfrm>
          <a:custGeom>
            <a:avLst/>
            <a:gdLst>
              <a:gd name="connsiteX0" fmla="*/ 0 w 3005091"/>
              <a:gd name="connsiteY0" fmla="*/ 0 h 3433894"/>
              <a:gd name="connsiteX1" fmla="*/ 575922 w 3005091"/>
              <a:gd name="connsiteY1" fmla="*/ 0 h 3433894"/>
              <a:gd name="connsiteX2" fmla="*/ 1063240 w 3005091"/>
              <a:gd name="connsiteY2" fmla="*/ 0 h 3433894"/>
              <a:gd name="connsiteX3" fmla="*/ 1617011 w 3005091"/>
              <a:gd name="connsiteY3" fmla="*/ 0 h 3433894"/>
              <a:gd name="connsiteX4" fmla="*/ 2215083 w 3005091"/>
              <a:gd name="connsiteY4" fmla="*/ 0 h 3433894"/>
              <a:gd name="connsiteX5" fmla="*/ 2478419 w 3005091"/>
              <a:gd name="connsiteY5" fmla="*/ 572316 h 3433894"/>
              <a:gd name="connsiteX6" fmla="*/ 2741755 w 3005091"/>
              <a:gd name="connsiteY6" fmla="*/ 1144631 h 3433894"/>
              <a:gd name="connsiteX7" fmla="*/ 3005091 w 3005091"/>
              <a:gd name="connsiteY7" fmla="*/ 1716947 h 3433894"/>
              <a:gd name="connsiteX8" fmla="*/ 2765455 w 3005091"/>
              <a:gd name="connsiteY8" fmla="*/ 2237754 h 3433894"/>
              <a:gd name="connsiteX9" fmla="*/ 2486319 w 3005091"/>
              <a:gd name="connsiteY9" fmla="*/ 2844409 h 3433894"/>
              <a:gd name="connsiteX10" fmla="*/ 2215083 w 3005091"/>
              <a:gd name="connsiteY10" fmla="*/ 3433894 h 3433894"/>
              <a:gd name="connsiteX11" fmla="*/ 1639161 w 3005091"/>
              <a:gd name="connsiteY11" fmla="*/ 3433894 h 3433894"/>
              <a:gd name="connsiteX12" fmla="*/ 1041089 w 3005091"/>
              <a:gd name="connsiteY12" fmla="*/ 3433894 h 3433894"/>
              <a:gd name="connsiteX13" fmla="*/ 531620 w 3005091"/>
              <a:gd name="connsiteY13" fmla="*/ 3433894 h 3433894"/>
              <a:gd name="connsiteX14" fmla="*/ 0 w 3005091"/>
              <a:gd name="connsiteY14" fmla="*/ 3433894 h 3433894"/>
              <a:gd name="connsiteX15" fmla="*/ 0 w 3005091"/>
              <a:gd name="connsiteY15" fmla="*/ 2747115 h 3433894"/>
              <a:gd name="connsiteX16" fmla="*/ 0 w 3005091"/>
              <a:gd name="connsiteY16" fmla="*/ 2060336 h 3433894"/>
              <a:gd name="connsiteX17" fmla="*/ 0 w 3005091"/>
              <a:gd name="connsiteY17" fmla="*/ 1442235 h 3433894"/>
              <a:gd name="connsiteX18" fmla="*/ 0 w 3005091"/>
              <a:gd name="connsiteY18" fmla="*/ 789796 h 3433894"/>
              <a:gd name="connsiteX19" fmla="*/ 0 w 3005091"/>
              <a:gd name="connsiteY19" fmla="*/ 0 h 3433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005091" h="3433894" fill="none" extrusionOk="0">
                <a:moveTo>
                  <a:pt x="0" y="0"/>
                </a:moveTo>
                <a:cubicBezTo>
                  <a:pt x="269892" y="14032"/>
                  <a:pt x="340392" y="26313"/>
                  <a:pt x="575922" y="0"/>
                </a:cubicBezTo>
                <a:cubicBezTo>
                  <a:pt x="811452" y="-26313"/>
                  <a:pt x="834234" y="-11363"/>
                  <a:pt x="1063240" y="0"/>
                </a:cubicBezTo>
                <a:cubicBezTo>
                  <a:pt x="1292246" y="11363"/>
                  <a:pt x="1465105" y="21773"/>
                  <a:pt x="1617011" y="0"/>
                </a:cubicBezTo>
                <a:cubicBezTo>
                  <a:pt x="1768917" y="-21773"/>
                  <a:pt x="2060499" y="16435"/>
                  <a:pt x="2215083" y="0"/>
                </a:cubicBezTo>
                <a:cubicBezTo>
                  <a:pt x="2272457" y="125103"/>
                  <a:pt x="2368416" y="333517"/>
                  <a:pt x="2478419" y="572316"/>
                </a:cubicBezTo>
                <a:cubicBezTo>
                  <a:pt x="2588422" y="811115"/>
                  <a:pt x="2627970" y="897003"/>
                  <a:pt x="2741755" y="1144631"/>
                </a:cubicBezTo>
                <a:cubicBezTo>
                  <a:pt x="2855540" y="1392260"/>
                  <a:pt x="2924943" y="1519842"/>
                  <a:pt x="3005091" y="1716947"/>
                </a:cubicBezTo>
                <a:cubicBezTo>
                  <a:pt x="2938591" y="1883901"/>
                  <a:pt x="2869668" y="1999142"/>
                  <a:pt x="2765455" y="2237754"/>
                </a:cubicBezTo>
                <a:cubicBezTo>
                  <a:pt x="2661243" y="2476366"/>
                  <a:pt x="2552461" y="2710212"/>
                  <a:pt x="2486319" y="2844409"/>
                </a:cubicBezTo>
                <a:cubicBezTo>
                  <a:pt x="2420177" y="2978606"/>
                  <a:pt x="2292994" y="3325335"/>
                  <a:pt x="2215083" y="3433894"/>
                </a:cubicBezTo>
                <a:cubicBezTo>
                  <a:pt x="2094537" y="3419707"/>
                  <a:pt x="1779089" y="3407727"/>
                  <a:pt x="1639161" y="3433894"/>
                </a:cubicBezTo>
                <a:cubicBezTo>
                  <a:pt x="1499233" y="3460061"/>
                  <a:pt x="1297470" y="3415685"/>
                  <a:pt x="1041089" y="3433894"/>
                </a:cubicBezTo>
                <a:cubicBezTo>
                  <a:pt x="784708" y="3452103"/>
                  <a:pt x="638512" y="3410091"/>
                  <a:pt x="531620" y="3433894"/>
                </a:cubicBezTo>
                <a:cubicBezTo>
                  <a:pt x="424728" y="3457697"/>
                  <a:pt x="187830" y="3419102"/>
                  <a:pt x="0" y="3433894"/>
                </a:cubicBezTo>
                <a:cubicBezTo>
                  <a:pt x="7187" y="3244955"/>
                  <a:pt x="-10205" y="2968825"/>
                  <a:pt x="0" y="2747115"/>
                </a:cubicBezTo>
                <a:cubicBezTo>
                  <a:pt x="10205" y="2525405"/>
                  <a:pt x="-32402" y="2252519"/>
                  <a:pt x="0" y="2060336"/>
                </a:cubicBezTo>
                <a:cubicBezTo>
                  <a:pt x="32402" y="1868153"/>
                  <a:pt x="14971" y="1691057"/>
                  <a:pt x="0" y="1442235"/>
                </a:cubicBezTo>
                <a:cubicBezTo>
                  <a:pt x="-14971" y="1193413"/>
                  <a:pt x="-28151" y="1115493"/>
                  <a:pt x="0" y="789796"/>
                </a:cubicBezTo>
                <a:cubicBezTo>
                  <a:pt x="28151" y="464099"/>
                  <a:pt x="-26934" y="233075"/>
                  <a:pt x="0" y="0"/>
                </a:cubicBezTo>
                <a:close/>
              </a:path>
              <a:path w="3005091" h="3433894" stroke="0" extrusionOk="0">
                <a:moveTo>
                  <a:pt x="0" y="0"/>
                </a:moveTo>
                <a:cubicBezTo>
                  <a:pt x="234447" y="-1464"/>
                  <a:pt x="309915" y="-8994"/>
                  <a:pt x="575922" y="0"/>
                </a:cubicBezTo>
                <a:cubicBezTo>
                  <a:pt x="841929" y="8994"/>
                  <a:pt x="876257" y="11312"/>
                  <a:pt x="1063240" y="0"/>
                </a:cubicBezTo>
                <a:cubicBezTo>
                  <a:pt x="1250223" y="-11312"/>
                  <a:pt x="1351984" y="485"/>
                  <a:pt x="1617011" y="0"/>
                </a:cubicBezTo>
                <a:cubicBezTo>
                  <a:pt x="1882038" y="-485"/>
                  <a:pt x="1998832" y="-3001"/>
                  <a:pt x="2215083" y="0"/>
                </a:cubicBezTo>
                <a:cubicBezTo>
                  <a:pt x="2312078" y="265791"/>
                  <a:pt x="2421418" y="374266"/>
                  <a:pt x="2486319" y="589485"/>
                </a:cubicBezTo>
                <a:cubicBezTo>
                  <a:pt x="2551220" y="804704"/>
                  <a:pt x="2644861" y="865003"/>
                  <a:pt x="2733855" y="1127462"/>
                </a:cubicBezTo>
                <a:cubicBezTo>
                  <a:pt x="2822849" y="1389921"/>
                  <a:pt x="2893406" y="1481338"/>
                  <a:pt x="3005091" y="1716947"/>
                </a:cubicBezTo>
                <a:cubicBezTo>
                  <a:pt x="2863625" y="1974413"/>
                  <a:pt x="2774676" y="2142990"/>
                  <a:pt x="2733855" y="2306432"/>
                </a:cubicBezTo>
                <a:cubicBezTo>
                  <a:pt x="2693034" y="2469874"/>
                  <a:pt x="2605946" y="2652604"/>
                  <a:pt x="2454719" y="2913087"/>
                </a:cubicBezTo>
                <a:cubicBezTo>
                  <a:pt x="2303491" y="3173570"/>
                  <a:pt x="2252604" y="3292931"/>
                  <a:pt x="2215083" y="3433894"/>
                </a:cubicBezTo>
                <a:cubicBezTo>
                  <a:pt x="1977332" y="3458789"/>
                  <a:pt x="1876179" y="3449010"/>
                  <a:pt x="1705614" y="3433894"/>
                </a:cubicBezTo>
                <a:cubicBezTo>
                  <a:pt x="1535049" y="3418778"/>
                  <a:pt x="1450617" y="3431790"/>
                  <a:pt x="1218296" y="3433894"/>
                </a:cubicBezTo>
                <a:cubicBezTo>
                  <a:pt x="985975" y="3435998"/>
                  <a:pt x="840986" y="3429486"/>
                  <a:pt x="686676" y="3433894"/>
                </a:cubicBezTo>
                <a:cubicBezTo>
                  <a:pt x="532366" y="3438302"/>
                  <a:pt x="259046" y="3437351"/>
                  <a:pt x="0" y="3433894"/>
                </a:cubicBezTo>
                <a:cubicBezTo>
                  <a:pt x="7874" y="3078961"/>
                  <a:pt x="-26432" y="2920903"/>
                  <a:pt x="0" y="2678437"/>
                </a:cubicBezTo>
                <a:cubicBezTo>
                  <a:pt x="26432" y="2435971"/>
                  <a:pt x="-15831" y="2329411"/>
                  <a:pt x="0" y="2094675"/>
                </a:cubicBezTo>
                <a:cubicBezTo>
                  <a:pt x="15831" y="1859939"/>
                  <a:pt x="2878" y="1705386"/>
                  <a:pt x="0" y="1339219"/>
                </a:cubicBezTo>
                <a:cubicBezTo>
                  <a:pt x="-2878" y="973052"/>
                  <a:pt x="-36837" y="742503"/>
                  <a:pt x="0" y="583762"/>
                </a:cubicBezTo>
                <a:cubicBezTo>
                  <a:pt x="36837" y="425021"/>
                  <a:pt x="28354" y="183989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1965205231">
                  <a:prstGeom prst="homePlate">
                    <a:avLst>
                      <a:gd name="adj" fmla="val 26289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>
                <a:latin typeface="Fira Sans" panose="020B0503050000020004" pitchFamily="34" charset="0"/>
              </a:rPr>
              <a:t>Data Provisioning</a:t>
            </a:r>
          </a:p>
          <a:p>
            <a:pPr algn="ctr"/>
            <a:r>
              <a:rPr lang="en-US" b="1" dirty="0">
                <a:latin typeface="Fira Sans" panose="020B0503050000020004" pitchFamily="34" charset="0"/>
              </a:rPr>
              <a:t>(Gold)</a:t>
            </a:r>
            <a:endParaRPr lang="nl-NL" b="1" dirty="0">
              <a:latin typeface="Fira Sans" panose="020B0503050000020004" pitchFamily="34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346982A-19C5-4AD0-92FC-31B9CD7622B7}"/>
              </a:ext>
            </a:extLst>
          </p:cNvPr>
          <p:cNvSpPr/>
          <p:nvPr/>
        </p:nvSpPr>
        <p:spPr>
          <a:xfrm>
            <a:off x="6400975" y="2639946"/>
            <a:ext cx="2038525" cy="679508"/>
          </a:xfrm>
          <a:custGeom>
            <a:avLst/>
            <a:gdLst>
              <a:gd name="connsiteX0" fmla="*/ 0 w 2038525"/>
              <a:gd name="connsiteY0" fmla="*/ 113254 h 679508"/>
              <a:gd name="connsiteX1" fmla="*/ 113254 w 2038525"/>
              <a:gd name="connsiteY1" fmla="*/ 0 h 679508"/>
              <a:gd name="connsiteX2" fmla="*/ 717260 w 2038525"/>
              <a:gd name="connsiteY2" fmla="*/ 0 h 679508"/>
              <a:gd name="connsiteX3" fmla="*/ 1339386 w 2038525"/>
              <a:gd name="connsiteY3" fmla="*/ 0 h 679508"/>
              <a:gd name="connsiteX4" fmla="*/ 1925271 w 2038525"/>
              <a:gd name="connsiteY4" fmla="*/ 0 h 679508"/>
              <a:gd name="connsiteX5" fmla="*/ 2038525 w 2038525"/>
              <a:gd name="connsiteY5" fmla="*/ 113254 h 679508"/>
              <a:gd name="connsiteX6" fmla="*/ 2038525 w 2038525"/>
              <a:gd name="connsiteY6" fmla="*/ 566254 h 679508"/>
              <a:gd name="connsiteX7" fmla="*/ 1925271 w 2038525"/>
              <a:gd name="connsiteY7" fmla="*/ 679508 h 679508"/>
              <a:gd name="connsiteX8" fmla="*/ 1321265 w 2038525"/>
              <a:gd name="connsiteY8" fmla="*/ 679508 h 679508"/>
              <a:gd name="connsiteX9" fmla="*/ 753500 w 2038525"/>
              <a:gd name="connsiteY9" fmla="*/ 679508 h 679508"/>
              <a:gd name="connsiteX10" fmla="*/ 113254 w 2038525"/>
              <a:gd name="connsiteY10" fmla="*/ 679508 h 679508"/>
              <a:gd name="connsiteX11" fmla="*/ 0 w 2038525"/>
              <a:gd name="connsiteY11" fmla="*/ 566254 h 679508"/>
              <a:gd name="connsiteX12" fmla="*/ 0 w 2038525"/>
              <a:gd name="connsiteY12" fmla="*/ 113254 h 679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38525" h="679508" fill="none" extrusionOk="0">
                <a:moveTo>
                  <a:pt x="0" y="113254"/>
                </a:moveTo>
                <a:cubicBezTo>
                  <a:pt x="-9205" y="47466"/>
                  <a:pt x="53819" y="12364"/>
                  <a:pt x="113254" y="0"/>
                </a:cubicBezTo>
                <a:cubicBezTo>
                  <a:pt x="407861" y="-2638"/>
                  <a:pt x="544121" y="-8832"/>
                  <a:pt x="717260" y="0"/>
                </a:cubicBezTo>
                <a:cubicBezTo>
                  <a:pt x="890399" y="8832"/>
                  <a:pt x="1073094" y="27500"/>
                  <a:pt x="1339386" y="0"/>
                </a:cubicBezTo>
                <a:cubicBezTo>
                  <a:pt x="1605678" y="-27500"/>
                  <a:pt x="1758033" y="-10631"/>
                  <a:pt x="1925271" y="0"/>
                </a:cubicBezTo>
                <a:cubicBezTo>
                  <a:pt x="1983601" y="-789"/>
                  <a:pt x="2047237" y="52130"/>
                  <a:pt x="2038525" y="113254"/>
                </a:cubicBezTo>
                <a:cubicBezTo>
                  <a:pt x="2022450" y="279538"/>
                  <a:pt x="2024306" y="381061"/>
                  <a:pt x="2038525" y="566254"/>
                </a:cubicBezTo>
                <a:cubicBezTo>
                  <a:pt x="2040854" y="630755"/>
                  <a:pt x="1991968" y="684675"/>
                  <a:pt x="1925271" y="679508"/>
                </a:cubicBezTo>
                <a:cubicBezTo>
                  <a:pt x="1736051" y="699336"/>
                  <a:pt x="1610561" y="665598"/>
                  <a:pt x="1321265" y="679508"/>
                </a:cubicBezTo>
                <a:cubicBezTo>
                  <a:pt x="1031969" y="693418"/>
                  <a:pt x="915221" y="703089"/>
                  <a:pt x="753500" y="679508"/>
                </a:cubicBezTo>
                <a:cubicBezTo>
                  <a:pt x="591780" y="655927"/>
                  <a:pt x="369144" y="662267"/>
                  <a:pt x="113254" y="679508"/>
                </a:cubicBezTo>
                <a:cubicBezTo>
                  <a:pt x="48149" y="689757"/>
                  <a:pt x="10882" y="625619"/>
                  <a:pt x="0" y="566254"/>
                </a:cubicBezTo>
                <a:cubicBezTo>
                  <a:pt x="2482" y="377286"/>
                  <a:pt x="12001" y="312716"/>
                  <a:pt x="0" y="113254"/>
                </a:cubicBezTo>
                <a:close/>
              </a:path>
              <a:path w="2038525" h="679508" stroke="0" extrusionOk="0">
                <a:moveTo>
                  <a:pt x="0" y="113254"/>
                </a:moveTo>
                <a:cubicBezTo>
                  <a:pt x="-5559" y="47058"/>
                  <a:pt x="41127" y="5458"/>
                  <a:pt x="113254" y="0"/>
                </a:cubicBezTo>
                <a:cubicBezTo>
                  <a:pt x="335178" y="-748"/>
                  <a:pt x="434160" y="-20562"/>
                  <a:pt x="717260" y="0"/>
                </a:cubicBezTo>
                <a:cubicBezTo>
                  <a:pt x="1000360" y="20562"/>
                  <a:pt x="1198940" y="5271"/>
                  <a:pt x="1357506" y="0"/>
                </a:cubicBezTo>
                <a:cubicBezTo>
                  <a:pt x="1516072" y="-5271"/>
                  <a:pt x="1764733" y="-23962"/>
                  <a:pt x="1925271" y="0"/>
                </a:cubicBezTo>
                <a:cubicBezTo>
                  <a:pt x="1980680" y="-931"/>
                  <a:pt x="2039950" y="59873"/>
                  <a:pt x="2038525" y="113254"/>
                </a:cubicBezTo>
                <a:cubicBezTo>
                  <a:pt x="2036147" y="295764"/>
                  <a:pt x="2048433" y="376047"/>
                  <a:pt x="2038525" y="566254"/>
                </a:cubicBezTo>
                <a:cubicBezTo>
                  <a:pt x="2024187" y="631702"/>
                  <a:pt x="1992030" y="683866"/>
                  <a:pt x="1925271" y="679508"/>
                </a:cubicBezTo>
                <a:cubicBezTo>
                  <a:pt x="1766002" y="707932"/>
                  <a:pt x="1560324" y="652588"/>
                  <a:pt x="1339386" y="679508"/>
                </a:cubicBezTo>
                <a:cubicBezTo>
                  <a:pt x="1118448" y="706428"/>
                  <a:pt x="921166" y="662521"/>
                  <a:pt x="735380" y="679508"/>
                </a:cubicBezTo>
                <a:cubicBezTo>
                  <a:pt x="549594" y="696495"/>
                  <a:pt x="385308" y="673135"/>
                  <a:pt x="113254" y="679508"/>
                </a:cubicBezTo>
                <a:cubicBezTo>
                  <a:pt x="50225" y="672825"/>
                  <a:pt x="-5033" y="631428"/>
                  <a:pt x="0" y="566254"/>
                </a:cubicBezTo>
                <a:cubicBezTo>
                  <a:pt x="2932" y="445591"/>
                  <a:pt x="-18610" y="219425"/>
                  <a:pt x="0" y="113254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3552607148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accent4">
                    <a:lumMod val="50000"/>
                  </a:schemeClr>
                </a:solidFill>
                <a:latin typeface="Fira Sans" panose="020B0503050000020004" pitchFamily="34" charset="0"/>
              </a:rPr>
              <a:t>Data Pseudonymization</a:t>
            </a:r>
            <a:endParaRPr lang="nl-NL" sz="1600" dirty="0">
              <a:solidFill>
                <a:schemeClr val="accent4">
                  <a:lumMod val="50000"/>
                </a:schemeClr>
              </a:solidFill>
              <a:latin typeface="Fira Sans" panose="020B0503050000020004" pitchFamily="34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E2938BF-BD39-59F7-E334-B981B3324636}"/>
              </a:ext>
            </a:extLst>
          </p:cNvPr>
          <p:cNvSpPr/>
          <p:nvPr/>
        </p:nvSpPr>
        <p:spPr>
          <a:xfrm>
            <a:off x="6400973" y="3481997"/>
            <a:ext cx="2038525" cy="679508"/>
          </a:xfrm>
          <a:custGeom>
            <a:avLst/>
            <a:gdLst>
              <a:gd name="connsiteX0" fmla="*/ 0 w 2038525"/>
              <a:gd name="connsiteY0" fmla="*/ 113254 h 679508"/>
              <a:gd name="connsiteX1" fmla="*/ 113254 w 2038525"/>
              <a:gd name="connsiteY1" fmla="*/ 0 h 679508"/>
              <a:gd name="connsiteX2" fmla="*/ 681019 w 2038525"/>
              <a:gd name="connsiteY2" fmla="*/ 0 h 679508"/>
              <a:gd name="connsiteX3" fmla="*/ 1285025 w 2038525"/>
              <a:gd name="connsiteY3" fmla="*/ 0 h 679508"/>
              <a:gd name="connsiteX4" fmla="*/ 1925271 w 2038525"/>
              <a:gd name="connsiteY4" fmla="*/ 0 h 679508"/>
              <a:gd name="connsiteX5" fmla="*/ 2038525 w 2038525"/>
              <a:gd name="connsiteY5" fmla="*/ 113254 h 679508"/>
              <a:gd name="connsiteX6" fmla="*/ 2038525 w 2038525"/>
              <a:gd name="connsiteY6" fmla="*/ 566254 h 679508"/>
              <a:gd name="connsiteX7" fmla="*/ 1925271 w 2038525"/>
              <a:gd name="connsiteY7" fmla="*/ 679508 h 679508"/>
              <a:gd name="connsiteX8" fmla="*/ 1339386 w 2038525"/>
              <a:gd name="connsiteY8" fmla="*/ 679508 h 679508"/>
              <a:gd name="connsiteX9" fmla="*/ 699139 w 2038525"/>
              <a:gd name="connsiteY9" fmla="*/ 679508 h 679508"/>
              <a:gd name="connsiteX10" fmla="*/ 113254 w 2038525"/>
              <a:gd name="connsiteY10" fmla="*/ 679508 h 679508"/>
              <a:gd name="connsiteX11" fmla="*/ 0 w 2038525"/>
              <a:gd name="connsiteY11" fmla="*/ 566254 h 679508"/>
              <a:gd name="connsiteX12" fmla="*/ 0 w 2038525"/>
              <a:gd name="connsiteY12" fmla="*/ 113254 h 679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38525" h="679508" fill="none" extrusionOk="0">
                <a:moveTo>
                  <a:pt x="0" y="113254"/>
                </a:moveTo>
                <a:cubicBezTo>
                  <a:pt x="8508" y="60996"/>
                  <a:pt x="42595" y="-4046"/>
                  <a:pt x="113254" y="0"/>
                </a:cubicBezTo>
                <a:cubicBezTo>
                  <a:pt x="386152" y="23555"/>
                  <a:pt x="416628" y="-20032"/>
                  <a:pt x="681019" y="0"/>
                </a:cubicBezTo>
                <a:cubicBezTo>
                  <a:pt x="945410" y="20032"/>
                  <a:pt x="1049769" y="-16879"/>
                  <a:pt x="1285025" y="0"/>
                </a:cubicBezTo>
                <a:cubicBezTo>
                  <a:pt x="1520281" y="16879"/>
                  <a:pt x="1610436" y="-20387"/>
                  <a:pt x="1925271" y="0"/>
                </a:cubicBezTo>
                <a:cubicBezTo>
                  <a:pt x="1995371" y="-4574"/>
                  <a:pt x="2030924" y="48468"/>
                  <a:pt x="2038525" y="113254"/>
                </a:cubicBezTo>
                <a:cubicBezTo>
                  <a:pt x="2058602" y="236228"/>
                  <a:pt x="2055489" y="356271"/>
                  <a:pt x="2038525" y="566254"/>
                </a:cubicBezTo>
                <a:cubicBezTo>
                  <a:pt x="2032250" y="621895"/>
                  <a:pt x="1996307" y="690006"/>
                  <a:pt x="1925271" y="679508"/>
                </a:cubicBezTo>
                <a:cubicBezTo>
                  <a:pt x="1685425" y="668655"/>
                  <a:pt x="1583127" y="699210"/>
                  <a:pt x="1339386" y="679508"/>
                </a:cubicBezTo>
                <a:cubicBezTo>
                  <a:pt x="1095645" y="659806"/>
                  <a:pt x="869890" y="660384"/>
                  <a:pt x="699139" y="679508"/>
                </a:cubicBezTo>
                <a:cubicBezTo>
                  <a:pt x="528388" y="698632"/>
                  <a:pt x="367405" y="677824"/>
                  <a:pt x="113254" y="679508"/>
                </a:cubicBezTo>
                <a:cubicBezTo>
                  <a:pt x="60104" y="682227"/>
                  <a:pt x="-776" y="627562"/>
                  <a:pt x="0" y="566254"/>
                </a:cubicBezTo>
                <a:cubicBezTo>
                  <a:pt x="-21268" y="360058"/>
                  <a:pt x="-18199" y="217099"/>
                  <a:pt x="0" y="113254"/>
                </a:cubicBezTo>
                <a:close/>
              </a:path>
              <a:path w="2038525" h="679508" stroke="0" extrusionOk="0">
                <a:moveTo>
                  <a:pt x="0" y="113254"/>
                </a:moveTo>
                <a:cubicBezTo>
                  <a:pt x="15414" y="48195"/>
                  <a:pt x="47985" y="3576"/>
                  <a:pt x="113254" y="0"/>
                </a:cubicBezTo>
                <a:cubicBezTo>
                  <a:pt x="285341" y="9816"/>
                  <a:pt x="506490" y="26373"/>
                  <a:pt x="681019" y="0"/>
                </a:cubicBezTo>
                <a:cubicBezTo>
                  <a:pt x="855549" y="-26373"/>
                  <a:pt x="1071704" y="-28963"/>
                  <a:pt x="1303145" y="0"/>
                </a:cubicBezTo>
                <a:cubicBezTo>
                  <a:pt x="1534586" y="28963"/>
                  <a:pt x="1656821" y="-13260"/>
                  <a:pt x="1925271" y="0"/>
                </a:cubicBezTo>
                <a:cubicBezTo>
                  <a:pt x="1999028" y="4874"/>
                  <a:pt x="2036543" y="58968"/>
                  <a:pt x="2038525" y="113254"/>
                </a:cubicBezTo>
                <a:cubicBezTo>
                  <a:pt x="2047384" y="260023"/>
                  <a:pt x="2049755" y="370445"/>
                  <a:pt x="2038525" y="566254"/>
                </a:cubicBezTo>
                <a:cubicBezTo>
                  <a:pt x="2034961" y="626636"/>
                  <a:pt x="1990704" y="687100"/>
                  <a:pt x="1925271" y="679508"/>
                </a:cubicBezTo>
                <a:cubicBezTo>
                  <a:pt x="1762757" y="650663"/>
                  <a:pt x="1625642" y="662063"/>
                  <a:pt x="1339386" y="679508"/>
                </a:cubicBezTo>
                <a:cubicBezTo>
                  <a:pt x="1053131" y="696953"/>
                  <a:pt x="1051572" y="701138"/>
                  <a:pt x="789740" y="679508"/>
                </a:cubicBezTo>
                <a:cubicBezTo>
                  <a:pt x="527908" y="657878"/>
                  <a:pt x="408354" y="659705"/>
                  <a:pt x="113254" y="679508"/>
                </a:cubicBezTo>
                <a:cubicBezTo>
                  <a:pt x="36702" y="674744"/>
                  <a:pt x="-9683" y="626041"/>
                  <a:pt x="0" y="566254"/>
                </a:cubicBezTo>
                <a:cubicBezTo>
                  <a:pt x="9420" y="358899"/>
                  <a:pt x="10148" y="307599"/>
                  <a:pt x="0" y="113254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3629261665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accent4">
                    <a:lumMod val="50000"/>
                  </a:schemeClr>
                </a:solidFill>
                <a:latin typeface="Fira Sans" panose="020B0503050000020004" pitchFamily="34" charset="0"/>
              </a:rPr>
              <a:t>Data Cleaning</a:t>
            </a:r>
            <a:endParaRPr lang="nl-NL" sz="1600" dirty="0">
              <a:solidFill>
                <a:schemeClr val="accent4">
                  <a:lumMod val="50000"/>
                </a:schemeClr>
              </a:solidFill>
              <a:latin typeface="Fira Sans" panose="020B0503050000020004" pitchFamily="34" charset="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5F04AAF-1E01-631D-FE92-C0ADFEE6C27B}"/>
              </a:ext>
            </a:extLst>
          </p:cNvPr>
          <p:cNvSpPr/>
          <p:nvPr/>
        </p:nvSpPr>
        <p:spPr>
          <a:xfrm>
            <a:off x="6400975" y="4318446"/>
            <a:ext cx="2038525" cy="679508"/>
          </a:xfrm>
          <a:custGeom>
            <a:avLst/>
            <a:gdLst>
              <a:gd name="connsiteX0" fmla="*/ 0 w 2038525"/>
              <a:gd name="connsiteY0" fmla="*/ 113254 h 679508"/>
              <a:gd name="connsiteX1" fmla="*/ 113254 w 2038525"/>
              <a:gd name="connsiteY1" fmla="*/ 0 h 679508"/>
              <a:gd name="connsiteX2" fmla="*/ 753500 w 2038525"/>
              <a:gd name="connsiteY2" fmla="*/ 0 h 679508"/>
              <a:gd name="connsiteX3" fmla="*/ 1375626 w 2038525"/>
              <a:gd name="connsiteY3" fmla="*/ 0 h 679508"/>
              <a:gd name="connsiteX4" fmla="*/ 1925271 w 2038525"/>
              <a:gd name="connsiteY4" fmla="*/ 0 h 679508"/>
              <a:gd name="connsiteX5" fmla="*/ 2038525 w 2038525"/>
              <a:gd name="connsiteY5" fmla="*/ 113254 h 679508"/>
              <a:gd name="connsiteX6" fmla="*/ 2038525 w 2038525"/>
              <a:gd name="connsiteY6" fmla="*/ 566254 h 679508"/>
              <a:gd name="connsiteX7" fmla="*/ 1925271 w 2038525"/>
              <a:gd name="connsiteY7" fmla="*/ 679508 h 679508"/>
              <a:gd name="connsiteX8" fmla="*/ 1375626 w 2038525"/>
              <a:gd name="connsiteY8" fmla="*/ 679508 h 679508"/>
              <a:gd name="connsiteX9" fmla="*/ 735380 w 2038525"/>
              <a:gd name="connsiteY9" fmla="*/ 679508 h 679508"/>
              <a:gd name="connsiteX10" fmla="*/ 113254 w 2038525"/>
              <a:gd name="connsiteY10" fmla="*/ 679508 h 679508"/>
              <a:gd name="connsiteX11" fmla="*/ 0 w 2038525"/>
              <a:gd name="connsiteY11" fmla="*/ 566254 h 679508"/>
              <a:gd name="connsiteX12" fmla="*/ 0 w 2038525"/>
              <a:gd name="connsiteY12" fmla="*/ 113254 h 679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38525" h="679508" fill="none" extrusionOk="0">
                <a:moveTo>
                  <a:pt x="0" y="113254"/>
                </a:moveTo>
                <a:cubicBezTo>
                  <a:pt x="6030" y="53987"/>
                  <a:pt x="43464" y="-3039"/>
                  <a:pt x="113254" y="0"/>
                </a:cubicBezTo>
                <a:cubicBezTo>
                  <a:pt x="358329" y="2397"/>
                  <a:pt x="491269" y="-18874"/>
                  <a:pt x="753500" y="0"/>
                </a:cubicBezTo>
                <a:cubicBezTo>
                  <a:pt x="1015731" y="18874"/>
                  <a:pt x="1126181" y="21037"/>
                  <a:pt x="1375626" y="0"/>
                </a:cubicBezTo>
                <a:cubicBezTo>
                  <a:pt x="1625071" y="-21037"/>
                  <a:pt x="1695688" y="4845"/>
                  <a:pt x="1925271" y="0"/>
                </a:cubicBezTo>
                <a:cubicBezTo>
                  <a:pt x="1976057" y="-2465"/>
                  <a:pt x="2043529" y="42983"/>
                  <a:pt x="2038525" y="113254"/>
                </a:cubicBezTo>
                <a:cubicBezTo>
                  <a:pt x="2016926" y="221560"/>
                  <a:pt x="2053534" y="357582"/>
                  <a:pt x="2038525" y="566254"/>
                </a:cubicBezTo>
                <a:cubicBezTo>
                  <a:pt x="2037071" y="638147"/>
                  <a:pt x="1991586" y="681982"/>
                  <a:pt x="1925271" y="679508"/>
                </a:cubicBezTo>
                <a:cubicBezTo>
                  <a:pt x="1777551" y="679687"/>
                  <a:pt x="1629699" y="692509"/>
                  <a:pt x="1375626" y="679508"/>
                </a:cubicBezTo>
                <a:cubicBezTo>
                  <a:pt x="1121554" y="666507"/>
                  <a:pt x="873672" y="684599"/>
                  <a:pt x="735380" y="679508"/>
                </a:cubicBezTo>
                <a:cubicBezTo>
                  <a:pt x="597088" y="674417"/>
                  <a:pt x="280977" y="702858"/>
                  <a:pt x="113254" y="679508"/>
                </a:cubicBezTo>
                <a:cubicBezTo>
                  <a:pt x="48391" y="685810"/>
                  <a:pt x="-3845" y="634749"/>
                  <a:pt x="0" y="566254"/>
                </a:cubicBezTo>
                <a:cubicBezTo>
                  <a:pt x="6368" y="458644"/>
                  <a:pt x="9646" y="323829"/>
                  <a:pt x="0" y="113254"/>
                </a:cubicBezTo>
                <a:close/>
              </a:path>
              <a:path w="2038525" h="679508" stroke="0" extrusionOk="0">
                <a:moveTo>
                  <a:pt x="0" y="113254"/>
                </a:moveTo>
                <a:cubicBezTo>
                  <a:pt x="-4757" y="58522"/>
                  <a:pt x="52672" y="321"/>
                  <a:pt x="113254" y="0"/>
                </a:cubicBezTo>
                <a:cubicBezTo>
                  <a:pt x="309218" y="18551"/>
                  <a:pt x="549452" y="26521"/>
                  <a:pt x="662899" y="0"/>
                </a:cubicBezTo>
                <a:cubicBezTo>
                  <a:pt x="776346" y="-26521"/>
                  <a:pt x="1043922" y="-9850"/>
                  <a:pt x="1248785" y="0"/>
                </a:cubicBezTo>
                <a:cubicBezTo>
                  <a:pt x="1453648" y="9850"/>
                  <a:pt x="1626142" y="-738"/>
                  <a:pt x="1925271" y="0"/>
                </a:cubicBezTo>
                <a:cubicBezTo>
                  <a:pt x="1987640" y="7608"/>
                  <a:pt x="2040511" y="58360"/>
                  <a:pt x="2038525" y="113254"/>
                </a:cubicBezTo>
                <a:cubicBezTo>
                  <a:pt x="2039479" y="297270"/>
                  <a:pt x="2040457" y="404127"/>
                  <a:pt x="2038525" y="566254"/>
                </a:cubicBezTo>
                <a:cubicBezTo>
                  <a:pt x="2046061" y="619604"/>
                  <a:pt x="2001628" y="684323"/>
                  <a:pt x="1925271" y="679508"/>
                </a:cubicBezTo>
                <a:cubicBezTo>
                  <a:pt x="1642724" y="670444"/>
                  <a:pt x="1617073" y="653155"/>
                  <a:pt x="1357506" y="679508"/>
                </a:cubicBezTo>
                <a:cubicBezTo>
                  <a:pt x="1097939" y="705861"/>
                  <a:pt x="911211" y="683400"/>
                  <a:pt x="753500" y="679508"/>
                </a:cubicBezTo>
                <a:cubicBezTo>
                  <a:pt x="595789" y="675616"/>
                  <a:pt x="320993" y="697816"/>
                  <a:pt x="113254" y="679508"/>
                </a:cubicBezTo>
                <a:cubicBezTo>
                  <a:pt x="50128" y="684771"/>
                  <a:pt x="-8267" y="632292"/>
                  <a:pt x="0" y="566254"/>
                </a:cubicBezTo>
                <a:cubicBezTo>
                  <a:pt x="-19003" y="435003"/>
                  <a:pt x="-16854" y="289545"/>
                  <a:pt x="0" y="113254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2938143937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accent4">
                    <a:lumMod val="50000"/>
                  </a:schemeClr>
                </a:solidFill>
                <a:latin typeface="Fira Sans" panose="020B0503050000020004" pitchFamily="34" charset="0"/>
              </a:rPr>
              <a:t>Data Aggregation</a:t>
            </a:r>
            <a:endParaRPr lang="nl-NL" sz="1600" dirty="0">
              <a:solidFill>
                <a:schemeClr val="accent4">
                  <a:lumMod val="50000"/>
                </a:schemeClr>
              </a:solidFill>
              <a:latin typeface="Fira Sans" panose="020B05030500000200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D25DD36-D4AA-3167-1C84-8DD9A80CEBF7}"/>
              </a:ext>
            </a:extLst>
          </p:cNvPr>
          <p:cNvSpPr/>
          <p:nvPr/>
        </p:nvSpPr>
        <p:spPr>
          <a:xfrm>
            <a:off x="452144" y="343115"/>
            <a:ext cx="8749795" cy="756057"/>
          </a:xfrm>
          <a:custGeom>
            <a:avLst/>
            <a:gdLst>
              <a:gd name="connsiteX0" fmla="*/ 0 w 8749795"/>
              <a:gd name="connsiteY0" fmla="*/ 0 h 756057"/>
              <a:gd name="connsiteX1" fmla="*/ 410567 w 8749795"/>
              <a:gd name="connsiteY1" fmla="*/ 0 h 756057"/>
              <a:gd name="connsiteX2" fmla="*/ 1171126 w 8749795"/>
              <a:gd name="connsiteY2" fmla="*/ 0 h 756057"/>
              <a:gd name="connsiteX3" fmla="*/ 2019183 w 8749795"/>
              <a:gd name="connsiteY3" fmla="*/ 0 h 756057"/>
              <a:gd name="connsiteX4" fmla="*/ 2692245 w 8749795"/>
              <a:gd name="connsiteY4" fmla="*/ 0 h 756057"/>
              <a:gd name="connsiteX5" fmla="*/ 3365306 w 8749795"/>
              <a:gd name="connsiteY5" fmla="*/ 0 h 756057"/>
              <a:gd name="connsiteX6" fmla="*/ 3950869 w 8749795"/>
              <a:gd name="connsiteY6" fmla="*/ 0 h 756057"/>
              <a:gd name="connsiteX7" fmla="*/ 4623930 w 8749795"/>
              <a:gd name="connsiteY7" fmla="*/ 0 h 756057"/>
              <a:gd name="connsiteX8" fmla="*/ 5209493 w 8749795"/>
              <a:gd name="connsiteY8" fmla="*/ 0 h 756057"/>
              <a:gd name="connsiteX9" fmla="*/ 5795057 w 8749795"/>
              <a:gd name="connsiteY9" fmla="*/ 0 h 756057"/>
              <a:gd name="connsiteX10" fmla="*/ 6380620 w 8749795"/>
              <a:gd name="connsiteY10" fmla="*/ 0 h 756057"/>
              <a:gd name="connsiteX11" fmla="*/ 6878685 w 8749795"/>
              <a:gd name="connsiteY11" fmla="*/ 0 h 756057"/>
              <a:gd name="connsiteX12" fmla="*/ 7289252 w 8749795"/>
              <a:gd name="connsiteY12" fmla="*/ 0 h 756057"/>
              <a:gd name="connsiteX13" fmla="*/ 7874816 w 8749795"/>
              <a:gd name="connsiteY13" fmla="*/ 0 h 756057"/>
              <a:gd name="connsiteX14" fmla="*/ 8749795 w 8749795"/>
              <a:gd name="connsiteY14" fmla="*/ 0 h 756057"/>
              <a:gd name="connsiteX15" fmla="*/ 8749795 w 8749795"/>
              <a:gd name="connsiteY15" fmla="*/ 378029 h 756057"/>
              <a:gd name="connsiteX16" fmla="*/ 8749795 w 8749795"/>
              <a:gd name="connsiteY16" fmla="*/ 756057 h 756057"/>
              <a:gd name="connsiteX17" fmla="*/ 8251730 w 8749795"/>
              <a:gd name="connsiteY17" fmla="*/ 756057 h 756057"/>
              <a:gd name="connsiteX18" fmla="*/ 7491171 w 8749795"/>
              <a:gd name="connsiteY18" fmla="*/ 756057 h 756057"/>
              <a:gd name="connsiteX19" fmla="*/ 6993105 w 8749795"/>
              <a:gd name="connsiteY19" fmla="*/ 756057 h 756057"/>
              <a:gd name="connsiteX20" fmla="*/ 6232546 w 8749795"/>
              <a:gd name="connsiteY20" fmla="*/ 756057 h 756057"/>
              <a:gd name="connsiteX21" fmla="*/ 5471987 w 8749795"/>
              <a:gd name="connsiteY21" fmla="*/ 756057 h 756057"/>
              <a:gd name="connsiteX22" fmla="*/ 4973922 w 8749795"/>
              <a:gd name="connsiteY22" fmla="*/ 756057 h 756057"/>
              <a:gd name="connsiteX23" fmla="*/ 4125865 w 8749795"/>
              <a:gd name="connsiteY23" fmla="*/ 756057 h 756057"/>
              <a:gd name="connsiteX24" fmla="*/ 3452804 w 8749795"/>
              <a:gd name="connsiteY24" fmla="*/ 756057 h 756057"/>
              <a:gd name="connsiteX25" fmla="*/ 2604747 w 8749795"/>
              <a:gd name="connsiteY25" fmla="*/ 756057 h 756057"/>
              <a:gd name="connsiteX26" fmla="*/ 2106681 w 8749795"/>
              <a:gd name="connsiteY26" fmla="*/ 756057 h 756057"/>
              <a:gd name="connsiteX27" fmla="*/ 1608616 w 8749795"/>
              <a:gd name="connsiteY27" fmla="*/ 756057 h 756057"/>
              <a:gd name="connsiteX28" fmla="*/ 848057 w 8749795"/>
              <a:gd name="connsiteY28" fmla="*/ 756057 h 756057"/>
              <a:gd name="connsiteX29" fmla="*/ 0 w 8749795"/>
              <a:gd name="connsiteY29" fmla="*/ 756057 h 756057"/>
              <a:gd name="connsiteX30" fmla="*/ 0 w 8749795"/>
              <a:gd name="connsiteY30" fmla="*/ 362907 h 756057"/>
              <a:gd name="connsiteX31" fmla="*/ 0 w 8749795"/>
              <a:gd name="connsiteY31" fmla="*/ 0 h 756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749795" h="756057" fill="none" extrusionOk="0">
                <a:moveTo>
                  <a:pt x="0" y="0"/>
                </a:moveTo>
                <a:cubicBezTo>
                  <a:pt x="116165" y="19996"/>
                  <a:pt x="293650" y="-6664"/>
                  <a:pt x="410567" y="0"/>
                </a:cubicBezTo>
                <a:cubicBezTo>
                  <a:pt x="527484" y="6664"/>
                  <a:pt x="919577" y="-33846"/>
                  <a:pt x="1171126" y="0"/>
                </a:cubicBezTo>
                <a:cubicBezTo>
                  <a:pt x="1422675" y="33846"/>
                  <a:pt x="1699702" y="31670"/>
                  <a:pt x="2019183" y="0"/>
                </a:cubicBezTo>
                <a:cubicBezTo>
                  <a:pt x="2338664" y="-31670"/>
                  <a:pt x="2438533" y="-222"/>
                  <a:pt x="2692245" y="0"/>
                </a:cubicBezTo>
                <a:cubicBezTo>
                  <a:pt x="2945957" y="222"/>
                  <a:pt x="3184349" y="-26939"/>
                  <a:pt x="3365306" y="0"/>
                </a:cubicBezTo>
                <a:cubicBezTo>
                  <a:pt x="3546263" y="26939"/>
                  <a:pt x="3731661" y="-2012"/>
                  <a:pt x="3950869" y="0"/>
                </a:cubicBezTo>
                <a:cubicBezTo>
                  <a:pt x="4170077" y="2012"/>
                  <a:pt x="4413022" y="-33295"/>
                  <a:pt x="4623930" y="0"/>
                </a:cubicBezTo>
                <a:cubicBezTo>
                  <a:pt x="4834838" y="33295"/>
                  <a:pt x="5001224" y="8636"/>
                  <a:pt x="5209493" y="0"/>
                </a:cubicBezTo>
                <a:cubicBezTo>
                  <a:pt x="5417762" y="-8636"/>
                  <a:pt x="5613085" y="-302"/>
                  <a:pt x="5795057" y="0"/>
                </a:cubicBezTo>
                <a:cubicBezTo>
                  <a:pt x="5977029" y="302"/>
                  <a:pt x="6100367" y="-22997"/>
                  <a:pt x="6380620" y="0"/>
                </a:cubicBezTo>
                <a:cubicBezTo>
                  <a:pt x="6660873" y="22997"/>
                  <a:pt x="6695932" y="-14849"/>
                  <a:pt x="6878685" y="0"/>
                </a:cubicBezTo>
                <a:cubicBezTo>
                  <a:pt x="7061438" y="14849"/>
                  <a:pt x="7153882" y="6100"/>
                  <a:pt x="7289252" y="0"/>
                </a:cubicBezTo>
                <a:cubicBezTo>
                  <a:pt x="7424622" y="-6100"/>
                  <a:pt x="7754101" y="22661"/>
                  <a:pt x="7874816" y="0"/>
                </a:cubicBezTo>
                <a:cubicBezTo>
                  <a:pt x="7995531" y="-22661"/>
                  <a:pt x="8441722" y="-25027"/>
                  <a:pt x="8749795" y="0"/>
                </a:cubicBezTo>
                <a:cubicBezTo>
                  <a:pt x="8733454" y="123120"/>
                  <a:pt x="8752535" y="260618"/>
                  <a:pt x="8749795" y="378029"/>
                </a:cubicBezTo>
                <a:cubicBezTo>
                  <a:pt x="8747055" y="495440"/>
                  <a:pt x="8756056" y="573502"/>
                  <a:pt x="8749795" y="756057"/>
                </a:cubicBezTo>
                <a:cubicBezTo>
                  <a:pt x="8602474" y="742725"/>
                  <a:pt x="8390844" y="739210"/>
                  <a:pt x="8251730" y="756057"/>
                </a:cubicBezTo>
                <a:cubicBezTo>
                  <a:pt x="8112617" y="772904"/>
                  <a:pt x="7871400" y="778582"/>
                  <a:pt x="7491171" y="756057"/>
                </a:cubicBezTo>
                <a:cubicBezTo>
                  <a:pt x="7110942" y="733532"/>
                  <a:pt x="7205444" y="745655"/>
                  <a:pt x="6993105" y="756057"/>
                </a:cubicBezTo>
                <a:cubicBezTo>
                  <a:pt x="6780766" y="766459"/>
                  <a:pt x="6525983" y="734790"/>
                  <a:pt x="6232546" y="756057"/>
                </a:cubicBezTo>
                <a:cubicBezTo>
                  <a:pt x="5939109" y="777324"/>
                  <a:pt x="5799605" y="751669"/>
                  <a:pt x="5471987" y="756057"/>
                </a:cubicBezTo>
                <a:cubicBezTo>
                  <a:pt x="5144369" y="760445"/>
                  <a:pt x="5155099" y="753594"/>
                  <a:pt x="4973922" y="756057"/>
                </a:cubicBezTo>
                <a:cubicBezTo>
                  <a:pt x="4792745" y="758520"/>
                  <a:pt x="4300310" y="788137"/>
                  <a:pt x="4125865" y="756057"/>
                </a:cubicBezTo>
                <a:cubicBezTo>
                  <a:pt x="3951420" y="723977"/>
                  <a:pt x="3649899" y="763857"/>
                  <a:pt x="3452804" y="756057"/>
                </a:cubicBezTo>
                <a:cubicBezTo>
                  <a:pt x="3255709" y="748257"/>
                  <a:pt x="2918986" y="727738"/>
                  <a:pt x="2604747" y="756057"/>
                </a:cubicBezTo>
                <a:cubicBezTo>
                  <a:pt x="2290508" y="784376"/>
                  <a:pt x="2322064" y="779855"/>
                  <a:pt x="2106681" y="756057"/>
                </a:cubicBezTo>
                <a:cubicBezTo>
                  <a:pt x="1891298" y="732259"/>
                  <a:pt x="1719980" y="779240"/>
                  <a:pt x="1608616" y="756057"/>
                </a:cubicBezTo>
                <a:cubicBezTo>
                  <a:pt x="1497253" y="732874"/>
                  <a:pt x="1166441" y="772024"/>
                  <a:pt x="848057" y="756057"/>
                </a:cubicBezTo>
                <a:cubicBezTo>
                  <a:pt x="529673" y="740090"/>
                  <a:pt x="351990" y="775960"/>
                  <a:pt x="0" y="756057"/>
                </a:cubicBezTo>
                <a:cubicBezTo>
                  <a:pt x="1250" y="624243"/>
                  <a:pt x="10048" y="549831"/>
                  <a:pt x="0" y="362907"/>
                </a:cubicBezTo>
                <a:cubicBezTo>
                  <a:pt x="-10048" y="175983"/>
                  <a:pt x="-2681" y="101074"/>
                  <a:pt x="0" y="0"/>
                </a:cubicBezTo>
                <a:close/>
              </a:path>
              <a:path w="8749795" h="756057" stroke="0" extrusionOk="0">
                <a:moveTo>
                  <a:pt x="0" y="0"/>
                </a:moveTo>
                <a:cubicBezTo>
                  <a:pt x="330810" y="-20207"/>
                  <a:pt x="381263" y="-27164"/>
                  <a:pt x="673061" y="0"/>
                </a:cubicBezTo>
                <a:cubicBezTo>
                  <a:pt x="964859" y="27164"/>
                  <a:pt x="971908" y="10348"/>
                  <a:pt x="1083628" y="0"/>
                </a:cubicBezTo>
                <a:cubicBezTo>
                  <a:pt x="1195348" y="-10348"/>
                  <a:pt x="1349639" y="12968"/>
                  <a:pt x="1581694" y="0"/>
                </a:cubicBezTo>
                <a:cubicBezTo>
                  <a:pt x="1813749" y="-12968"/>
                  <a:pt x="2138327" y="34376"/>
                  <a:pt x="2342253" y="0"/>
                </a:cubicBezTo>
                <a:cubicBezTo>
                  <a:pt x="2546179" y="-34376"/>
                  <a:pt x="2634380" y="14585"/>
                  <a:pt x="2840318" y="0"/>
                </a:cubicBezTo>
                <a:cubicBezTo>
                  <a:pt x="3046256" y="-14585"/>
                  <a:pt x="3098084" y="759"/>
                  <a:pt x="3338383" y="0"/>
                </a:cubicBezTo>
                <a:cubicBezTo>
                  <a:pt x="3578682" y="-759"/>
                  <a:pt x="3768750" y="29171"/>
                  <a:pt x="3923947" y="0"/>
                </a:cubicBezTo>
                <a:cubicBezTo>
                  <a:pt x="4079144" y="-29171"/>
                  <a:pt x="4322298" y="22670"/>
                  <a:pt x="4597008" y="0"/>
                </a:cubicBezTo>
                <a:cubicBezTo>
                  <a:pt x="4871718" y="-22670"/>
                  <a:pt x="4977315" y="-4327"/>
                  <a:pt x="5270069" y="0"/>
                </a:cubicBezTo>
                <a:cubicBezTo>
                  <a:pt x="5562823" y="4327"/>
                  <a:pt x="5555263" y="-11389"/>
                  <a:pt x="5680636" y="0"/>
                </a:cubicBezTo>
                <a:cubicBezTo>
                  <a:pt x="5806009" y="11389"/>
                  <a:pt x="5976365" y="-6"/>
                  <a:pt x="6266199" y="0"/>
                </a:cubicBezTo>
                <a:cubicBezTo>
                  <a:pt x="6556033" y="6"/>
                  <a:pt x="6541083" y="3983"/>
                  <a:pt x="6764265" y="0"/>
                </a:cubicBezTo>
                <a:cubicBezTo>
                  <a:pt x="6987447" y="-3983"/>
                  <a:pt x="7101081" y="11719"/>
                  <a:pt x="7437326" y="0"/>
                </a:cubicBezTo>
                <a:cubicBezTo>
                  <a:pt x="7773571" y="-11719"/>
                  <a:pt x="8206628" y="-59714"/>
                  <a:pt x="8749795" y="0"/>
                </a:cubicBezTo>
                <a:cubicBezTo>
                  <a:pt x="8762869" y="175295"/>
                  <a:pt x="8744835" y="181566"/>
                  <a:pt x="8749795" y="362907"/>
                </a:cubicBezTo>
                <a:cubicBezTo>
                  <a:pt x="8754755" y="544248"/>
                  <a:pt x="8748021" y="660018"/>
                  <a:pt x="8749795" y="756057"/>
                </a:cubicBezTo>
                <a:cubicBezTo>
                  <a:pt x="8446846" y="715613"/>
                  <a:pt x="8142390" y="766550"/>
                  <a:pt x="7901738" y="756057"/>
                </a:cubicBezTo>
                <a:cubicBezTo>
                  <a:pt x="7661086" y="745564"/>
                  <a:pt x="7384572" y="775599"/>
                  <a:pt x="7228677" y="756057"/>
                </a:cubicBezTo>
                <a:cubicBezTo>
                  <a:pt x="7072782" y="736515"/>
                  <a:pt x="6631612" y="754950"/>
                  <a:pt x="6380620" y="756057"/>
                </a:cubicBezTo>
                <a:cubicBezTo>
                  <a:pt x="6129628" y="757164"/>
                  <a:pt x="5895456" y="741978"/>
                  <a:pt x="5707559" y="756057"/>
                </a:cubicBezTo>
                <a:cubicBezTo>
                  <a:pt x="5519662" y="770136"/>
                  <a:pt x="5429234" y="747241"/>
                  <a:pt x="5209493" y="756057"/>
                </a:cubicBezTo>
                <a:cubicBezTo>
                  <a:pt x="4989752" y="764873"/>
                  <a:pt x="5001140" y="766656"/>
                  <a:pt x="4798926" y="756057"/>
                </a:cubicBezTo>
                <a:cubicBezTo>
                  <a:pt x="4596712" y="745458"/>
                  <a:pt x="4482715" y="749795"/>
                  <a:pt x="4388359" y="756057"/>
                </a:cubicBezTo>
                <a:cubicBezTo>
                  <a:pt x="4294003" y="762319"/>
                  <a:pt x="4139868" y="769864"/>
                  <a:pt x="3977791" y="756057"/>
                </a:cubicBezTo>
                <a:cubicBezTo>
                  <a:pt x="3815714" y="742250"/>
                  <a:pt x="3593191" y="760548"/>
                  <a:pt x="3479726" y="756057"/>
                </a:cubicBezTo>
                <a:cubicBezTo>
                  <a:pt x="3366262" y="751566"/>
                  <a:pt x="3038969" y="732233"/>
                  <a:pt x="2894163" y="756057"/>
                </a:cubicBezTo>
                <a:cubicBezTo>
                  <a:pt x="2749357" y="779881"/>
                  <a:pt x="2336546" y="746772"/>
                  <a:pt x="2133604" y="756057"/>
                </a:cubicBezTo>
                <a:cubicBezTo>
                  <a:pt x="1930662" y="765342"/>
                  <a:pt x="1684869" y="779742"/>
                  <a:pt x="1460543" y="756057"/>
                </a:cubicBezTo>
                <a:cubicBezTo>
                  <a:pt x="1236217" y="732372"/>
                  <a:pt x="1141975" y="727581"/>
                  <a:pt x="874979" y="756057"/>
                </a:cubicBezTo>
                <a:cubicBezTo>
                  <a:pt x="607983" y="784533"/>
                  <a:pt x="302656" y="788096"/>
                  <a:pt x="0" y="756057"/>
                </a:cubicBezTo>
                <a:cubicBezTo>
                  <a:pt x="-854" y="637490"/>
                  <a:pt x="-13755" y="568804"/>
                  <a:pt x="0" y="393150"/>
                </a:cubicBezTo>
                <a:cubicBezTo>
                  <a:pt x="13755" y="217496"/>
                  <a:pt x="-19470" y="110210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294889138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>
                <a:latin typeface="Fira Sans" panose="020B0503050000020004" pitchFamily="34" charset="0"/>
              </a:rPr>
              <a:t>Data Governance &amp; Support</a:t>
            </a:r>
            <a:endParaRPr lang="nl-NL" b="1" dirty="0">
              <a:latin typeface="Fira Sans" panose="020B0503050000020004" pitchFamily="34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5E219C1-1C01-6B40-0092-2307F079EF68}"/>
              </a:ext>
            </a:extLst>
          </p:cNvPr>
          <p:cNvSpPr/>
          <p:nvPr/>
        </p:nvSpPr>
        <p:spPr>
          <a:xfrm>
            <a:off x="657665" y="762862"/>
            <a:ext cx="1788280" cy="679508"/>
          </a:xfrm>
          <a:custGeom>
            <a:avLst/>
            <a:gdLst>
              <a:gd name="connsiteX0" fmla="*/ 0 w 1788280"/>
              <a:gd name="connsiteY0" fmla="*/ 113254 h 679508"/>
              <a:gd name="connsiteX1" fmla="*/ 113254 w 1788280"/>
              <a:gd name="connsiteY1" fmla="*/ 0 h 679508"/>
              <a:gd name="connsiteX2" fmla="*/ 633845 w 1788280"/>
              <a:gd name="connsiteY2" fmla="*/ 0 h 679508"/>
              <a:gd name="connsiteX3" fmla="*/ 1123200 w 1788280"/>
              <a:gd name="connsiteY3" fmla="*/ 0 h 679508"/>
              <a:gd name="connsiteX4" fmla="*/ 1675026 w 1788280"/>
              <a:gd name="connsiteY4" fmla="*/ 0 h 679508"/>
              <a:gd name="connsiteX5" fmla="*/ 1788280 w 1788280"/>
              <a:gd name="connsiteY5" fmla="*/ 113254 h 679508"/>
              <a:gd name="connsiteX6" fmla="*/ 1788280 w 1788280"/>
              <a:gd name="connsiteY6" fmla="*/ 566254 h 679508"/>
              <a:gd name="connsiteX7" fmla="*/ 1675026 w 1788280"/>
              <a:gd name="connsiteY7" fmla="*/ 679508 h 679508"/>
              <a:gd name="connsiteX8" fmla="*/ 1201288 w 1788280"/>
              <a:gd name="connsiteY8" fmla="*/ 679508 h 679508"/>
              <a:gd name="connsiteX9" fmla="*/ 680698 w 1788280"/>
              <a:gd name="connsiteY9" fmla="*/ 679508 h 679508"/>
              <a:gd name="connsiteX10" fmla="*/ 113254 w 1788280"/>
              <a:gd name="connsiteY10" fmla="*/ 679508 h 679508"/>
              <a:gd name="connsiteX11" fmla="*/ 0 w 1788280"/>
              <a:gd name="connsiteY11" fmla="*/ 566254 h 679508"/>
              <a:gd name="connsiteX12" fmla="*/ 0 w 1788280"/>
              <a:gd name="connsiteY12" fmla="*/ 113254 h 679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788280" h="679508" fill="none" extrusionOk="0">
                <a:moveTo>
                  <a:pt x="0" y="113254"/>
                </a:moveTo>
                <a:cubicBezTo>
                  <a:pt x="3313" y="45981"/>
                  <a:pt x="63532" y="-5861"/>
                  <a:pt x="113254" y="0"/>
                </a:cubicBezTo>
                <a:cubicBezTo>
                  <a:pt x="345040" y="9631"/>
                  <a:pt x="519229" y="-284"/>
                  <a:pt x="633845" y="0"/>
                </a:cubicBezTo>
                <a:cubicBezTo>
                  <a:pt x="748461" y="284"/>
                  <a:pt x="951681" y="22374"/>
                  <a:pt x="1123200" y="0"/>
                </a:cubicBezTo>
                <a:cubicBezTo>
                  <a:pt x="1294720" y="-22374"/>
                  <a:pt x="1447136" y="-10469"/>
                  <a:pt x="1675026" y="0"/>
                </a:cubicBezTo>
                <a:cubicBezTo>
                  <a:pt x="1730461" y="9783"/>
                  <a:pt x="1780486" y="42550"/>
                  <a:pt x="1788280" y="113254"/>
                </a:cubicBezTo>
                <a:cubicBezTo>
                  <a:pt x="1784716" y="335051"/>
                  <a:pt x="1778805" y="423772"/>
                  <a:pt x="1788280" y="566254"/>
                </a:cubicBezTo>
                <a:cubicBezTo>
                  <a:pt x="1799648" y="632553"/>
                  <a:pt x="1745323" y="682545"/>
                  <a:pt x="1675026" y="679508"/>
                </a:cubicBezTo>
                <a:cubicBezTo>
                  <a:pt x="1575253" y="697281"/>
                  <a:pt x="1375393" y="668993"/>
                  <a:pt x="1201288" y="679508"/>
                </a:cubicBezTo>
                <a:cubicBezTo>
                  <a:pt x="1027183" y="690023"/>
                  <a:pt x="808942" y="675158"/>
                  <a:pt x="680698" y="679508"/>
                </a:cubicBezTo>
                <a:cubicBezTo>
                  <a:pt x="552454" y="683859"/>
                  <a:pt x="296351" y="676232"/>
                  <a:pt x="113254" y="679508"/>
                </a:cubicBezTo>
                <a:cubicBezTo>
                  <a:pt x="63598" y="671442"/>
                  <a:pt x="-5111" y="632557"/>
                  <a:pt x="0" y="566254"/>
                </a:cubicBezTo>
                <a:cubicBezTo>
                  <a:pt x="4255" y="422397"/>
                  <a:pt x="-10619" y="293024"/>
                  <a:pt x="0" y="113254"/>
                </a:cubicBezTo>
                <a:close/>
              </a:path>
              <a:path w="1788280" h="679508" stroke="0" extrusionOk="0">
                <a:moveTo>
                  <a:pt x="0" y="113254"/>
                </a:moveTo>
                <a:cubicBezTo>
                  <a:pt x="13192" y="54655"/>
                  <a:pt x="39455" y="-9273"/>
                  <a:pt x="113254" y="0"/>
                </a:cubicBezTo>
                <a:cubicBezTo>
                  <a:pt x="244482" y="11970"/>
                  <a:pt x="353261" y="23010"/>
                  <a:pt x="586992" y="0"/>
                </a:cubicBezTo>
                <a:cubicBezTo>
                  <a:pt x="820723" y="-23010"/>
                  <a:pt x="860133" y="4510"/>
                  <a:pt x="1123200" y="0"/>
                </a:cubicBezTo>
                <a:cubicBezTo>
                  <a:pt x="1386267" y="-4510"/>
                  <a:pt x="1444414" y="6115"/>
                  <a:pt x="1675026" y="0"/>
                </a:cubicBezTo>
                <a:cubicBezTo>
                  <a:pt x="1727309" y="-2085"/>
                  <a:pt x="1789229" y="61435"/>
                  <a:pt x="1788280" y="113254"/>
                </a:cubicBezTo>
                <a:cubicBezTo>
                  <a:pt x="1768964" y="300760"/>
                  <a:pt x="1802136" y="444126"/>
                  <a:pt x="1788280" y="566254"/>
                </a:cubicBezTo>
                <a:cubicBezTo>
                  <a:pt x="1789370" y="627004"/>
                  <a:pt x="1736501" y="669670"/>
                  <a:pt x="1675026" y="679508"/>
                </a:cubicBezTo>
                <a:cubicBezTo>
                  <a:pt x="1474050" y="680695"/>
                  <a:pt x="1371170" y="697010"/>
                  <a:pt x="1170053" y="679508"/>
                </a:cubicBezTo>
                <a:cubicBezTo>
                  <a:pt x="968936" y="662006"/>
                  <a:pt x="856557" y="686784"/>
                  <a:pt x="633845" y="679508"/>
                </a:cubicBezTo>
                <a:cubicBezTo>
                  <a:pt x="411133" y="672232"/>
                  <a:pt x="248362" y="695566"/>
                  <a:pt x="113254" y="679508"/>
                </a:cubicBezTo>
                <a:cubicBezTo>
                  <a:pt x="54277" y="676346"/>
                  <a:pt x="-4176" y="627903"/>
                  <a:pt x="0" y="566254"/>
                </a:cubicBezTo>
                <a:cubicBezTo>
                  <a:pt x="-21378" y="384454"/>
                  <a:pt x="14926" y="268229"/>
                  <a:pt x="0" y="113254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2965329304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Fira Sans" panose="020B0503050000020004" pitchFamily="34" charset="0"/>
              </a:rPr>
              <a:t>Contract Management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D74DDF49-E22D-3C63-4503-A3130EB3E787}"/>
              </a:ext>
            </a:extLst>
          </p:cNvPr>
          <p:cNvSpPr/>
          <p:nvPr/>
        </p:nvSpPr>
        <p:spPr>
          <a:xfrm>
            <a:off x="2841134" y="762862"/>
            <a:ext cx="1788280" cy="679508"/>
          </a:xfrm>
          <a:custGeom>
            <a:avLst/>
            <a:gdLst>
              <a:gd name="connsiteX0" fmla="*/ 0 w 1788280"/>
              <a:gd name="connsiteY0" fmla="*/ 113254 h 679508"/>
              <a:gd name="connsiteX1" fmla="*/ 113254 w 1788280"/>
              <a:gd name="connsiteY1" fmla="*/ 0 h 679508"/>
              <a:gd name="connsiteX2" fmla="*/ 602609 w 1788280"/>
              <a:gd name="connsiteY2" fmla="*/ 0 h 679508"/>
              <a:gd name="connsiteX3" fmla="*/ 1138818 w 1788280"/>
              <a:gd name="connsiteY3" fmla="*/ 0 h 679508"/>
              <a:gd name="connsiteX4" fmla="*/ 1675026 w 1788280"/>
              <a:gd name="connsiteY4" fmla="*/ 0 h 679508"/>
              <a:gd name="connsiteX5" fmla="*/ 1788280 w 1788280"/>
              <a:gd name="connsiteY5" fmla="*/ 113254 h 679508"/>
              <a:gd name="connsiteX6" fmla="*/ 1788280 w 1788280"/>
              <a:gd name="connsiteY6" fmla="*/ 566254 h 679508"/>
              <a:gd name="connsiteX7" fmla="*/ 1675026 w 1788280"/>
              <a:gd name="connsiteY7" fmla="*/ 679508 h 679508"/>
              <a:gd name="connsiteX8" fmla="*/ 1138818 w 1788280"/>
              <a:gd name="connsiteY8" fmla="*/ 679508 h 679508"/>
              <a:gd name="connsiteX9" fmla="*/ 633845 w 1788280"/>
              <a:gd name="connsiteY9" fmla="*/ 679508 h 679508"/>
              <a:gd name="connsiteX10" fmla="*/ 113254 w 1788280"/>
              <a:gd name="connsiteY10" fmla="*/ 679508 h 679508"/>
              <a:gd name="connsiteX11" fmla="*/ 0 w 1788280"/>
              <a:gd name="connsiteY11" fmla="*/ 566254 h 679508"/>
              <a:gd name="connsiteX12" fmla="*/ 0 w 1788280"/>
              <a:gd name="connsiteY12" fmla="*/ 113254 h 679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788280" h="679508" fill="none" extrusionOk="0">
                <a:moveTo>
                  <a:pt x="0" y="113254"/>
                </a:moveTo>
                <a:cubicBezTo>
                  <a:pt x="-5081" y="53912"/>
                  <a:pt x="44379" y="-5841"/>
                  <a:pt x="113254" y="0"/>
                </a:cubicBezTo>
                <a:cubicBezTo>
                  <a:pt x="343795" y="-19468"/>
                  <a:pt x="399703" y="-3645"/>
                  <a:pt x="602609" y="0"/>
                </a:cubicBezTo>
                <a:cubicBezTo>
                  <a:pt x="805516" y="3645"/>
                  <a:pt x="1003591" y="-8593"/>
                  <a:pt x="1138818" y="0"/>
                </a:cubicBezTo>
                <a:cubicBezTo>
                  <a:pt x="1274045" y="8593"/>
                  <a:pt x="1498821" y="9384"/>
                  <a:pt x="1675026" y="0"/>
                </a:cubicBezTo>
                <a:cubicBezTo>
                  <a:pt x="1740198" y="9615"/>
                  <a:pt x="1782497" y="42234"/>
                  <a:pt x="1788280" y="113254"/>
                </a:cubicBezTo>
                <a:cubicBezTo>
                  <a:pt x="1805463" y="322228"/>
                  <a:pt x="1766871" y="444943"/>
                  <a:pt x="1788280" y="566254"/>
                </a:cubicBezTo>
                <a:cubicBezTo>
                  <a:pt x="1778839" y="620687"/>
                  <a:pt x="1750785" y="678784"/>
                  <a:pt x="1675026" y="679508"/>
                </a:cubicBezTo>
                <a:cubicBezTo>
                  <a:pt x="1481865" y="666864"/>
                  <a:pt x="1370506" y="684758"/>
                  <a:pt x="1138818" y="679508"/>
                </a:cubicBezTo>
                <a:cubicBezTo>
                  <a:pt x="907130" y="674258"/>
                  <a:pt x="736810" y="700451"/>
                  <a:pt x="633845" y="679508"/>
                </a:cubicBezTo>
                <a:cubicBezTo>
                  <a:pt x="530880" y="658565"/>
                  <a:pt x="240837" y="689107"/>
                  <a:pt x="113254" y="679508"/>
                </a:cubicBezTo>
                <a:cubicBezTo>
                  <a:pt x="49460" y="685247"/>
                  <a:pt x="1580" y="631784"/>
                  <a:pt x="0" y="566254"/>
                </a:cubicBezTo>
                <a:cubicBezTo>
                  <a:pt x="13845" y="393171"/>
                  <a:pt x="-17062" y="266397"/>
                  <a:pt x="0" y="113254"/>
                </a:cubicBezTo>
                <a:close/>
              </a:path>
              <a:path w="1788280" h="679508" stroke="0" extrusionOk="0">
                <a:moveTo>
                  <a:pt x="0" y="113254"/>
                </a:moveTo>
                <a:cubicBezTo>
                  <a:pt x="-7242" y="42074"/>
                  <a:pt x="59370" y="7541"/>
                  <a:pt x="113254" y="0"/>
                </a:cubicBezTo>
                <a:cubicBezTo>
                  <a:pt x="248601" y="-19483"/>
                  <a:pt x="427734" y="-23930"/>
                  <a:pt x="602609" y="0"/>
                </a:cubicBezTo>
                <a:cubicBezTo>
                  <a:pt x="777485" y="23930"/>
                  <a:pt x="971714" y="-4640"/>
                  <a:pt x="1138818" y="0"/>
                </a:cubicBezTo>
                <a:cubicBezTo>
                  <a:pt x="1305922" y="4640"/>
                  <a:pt x="1562709" y="-9967"/>
                  <a:pt x="1675026" y="0"/>
                </a:cubicBezTo>
                <a:cubicBezTo>
                  <a:pt x="1737412" y="4327"/>
                  <a:pt x="1782980" y="37359"/>
                  <a:pt x="1788280" y="113254"/>
                </a:cubicBezTo>
                <a:cubicBezTo>
                  <a:pt x="1774402" y="313143"/>
                  <a:pt x="1791197" y="385230"/>
                  <a:pt x="1788280" y="566254"/>
                </a:cubicBezTo>
                <a:cubicBezTo>
                  <a:pt x="1781787" y="622575"/>
                  <a:pt x="1736781" y="683189"/>
                  <a:pt x="1675026" y="679508"/>
                </a:cubicBezTo>
                <a:cubicBezTo>
                  <a:pt x="1552006" y="697234"/>
                  <a:pt x="1414955" y="676860"/>
                  <a:pt x="1170053" y="679508"/>
                </a:cubicBezTo>
                <a:cubicBezTo>
                  <a:pt x="925151" y="682156"/>
                  <a:pt x="844607" y="703773"/>
                  <a:pt x="618227" y="679508"/>
                </a:cubicBezTo>
                <a:cubicBezTo>
                  <a:pt x="391847" y="655243"/>
                  <a:pt x="274162" y="661062"/>
                  <a:pt x="113254" y="679508"/>
                </a:cubicBezTo>
                <a:cubicBezTo>
                  <a:pt x="36461" y="684366"/>
                  <a:pt x="4545" y="632539"/>
                  <a:pt x="0" y="566254"/>
                </a:cubicBezTo>
                <a:cubicBezTo>
                  <a:pt x="2467" y="351932"/>
                  <a:pt x="-16653" y="327976"/>
                  <a:pt x="0" y="113254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3971741520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Fira Sans" panose="020B0503050000020004" pitchFamily="34" charset="0"/>
              </a:rPr>
              <a:t>Data Protection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EDAF70C3-D06D-D6E6-B325-6310A6FC8514}"/>
              </a:ext>
            </a:extLst>
          </p:cNvPr>
          <p:cNvSpPr/>
          <p:nvPr/>
        </p:nvSpPr>
        <p:spPr>
          <a:xfrm>
            <a:off x="5024603" y="762862"/>
            <a:ext cx="1788280" cy="679508"/>
          </a:xfrm>
          <a:custGeom>
            <a:avLst/>
            <a:gdLst>
              <a:gd name="connsiteX0" fmla="*/ 0 w 1788280"/>
              <a:gd name="connsiteY0" fmla="*/ 113254 h 679508"/>
              <a:gd name="connsiteX1" fmla="*/ 113254 w 1788280"/>
              <a:gd name="connsiteY1" fmla="*/ 0 h 679508"/>
              <a:gd name="connsiteX2" fmla="*/ 665080 w 1788280"/>
              <a:gd name="connsiteY2" fmla="*/ 0 h 679508"/>
              <a:gd name="connsiteX3" fmla="*/ 1185671 w 1788280"/>
              <a:gd name="connsiteY3" fmla="*/ 0 h 679508"/>
              <a:gd name="connsiteX4" fmla="*/ 1675026 w 1788280"/>
              <a:gd name="connsiteY4" fmla="*/ 0 h 679508"/>
              <a:gd name="connsiteX5" fmla="*/ 1788280 w 1788280"/>
              <a:gd name="connsiteY5" fmla="*/ 113254 h 679508"/>
              <a:gd name="connsiteX6" fmla="*/ 1788280 w 1788280"/>
              <a:gd name="connsiteY6" fmla="*/ 566254 h 679508"/>
              <a:gd name="connsiteX7" fmla="*/ 1675026 w 1788280"/>
              <a:gd name="connsiteY7" fmla="*/ 679508 h 679508"/>
              <a:gd name="connsiteX8" fmla="*/ 1201288 w 1788280"/>
              <a:gd name="connsiteY8" fmla="*/ 679508 h 679508"/>
              <a:gd name="connsiteX9" fmla="*/ 680698 w 1788280"/>
              <a:gd name="connsiteY9" fmla="*/ 679508 h 679508"/>
              <a:gd name="connsiteX10" fmla="*/ 113254 w 1788280"/>
              <a:gd name="connsiteY10" fmla="*/ 679508 h 679508"/>
              <a:gd name="connsiteX11" fmla="*/ 0 w 1788280"/>
              <a:gd name="connsiteY11" fmla="*/ 566254 h 679508"/>
              <a:gd name="connsiteX12" fmla="*/ 0 w 1788280"/>
              <a:gd name="connsiteY12" fmla="*/ 113254 h 679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788280" h="679508" fill="none" extrusionOk="0">
                <a:moveTo>
                  <a:pt x="0" y="113254"/>
                </a:moveTo>
                <a:cubicBezTo>
                  <a:pt x="-8889" y="55984"/>
                  <a:pt x="44931" y="7078"/>
                  <a:pt x="113254" y="0"/>
                </a:cubicBezTo>
                <a:cubicBezTo>
                  <a:pt x="274509" y="-20928"/>
                  <a:pt x="408268" y="-23736"/>
                  <a:pt x="665080" y="0"/>
                </a:cubicBezTo>
                <a:cubicBezTo>
                  <a:pt x="921892" y="23736"/>
                  <a:pt x="1010436" y="-2549"/>
                  <a:pt x="1185671" y="0"/>
                </a:cubicBezTo>
                <a:cubicBezTo>
                  <a:pt x="1360906" y="2549"/>
                  <a:pt x="1485187" y="23130"/>
                  <a:pt x="1675026" y="0"/>
                </a:cubicBezTo>
                <a:cubicBezTo>
                  <a:pt x="1735178" y="268"/>
                  <a:pt x="1789312" y="53521"/>
                  <a:pt x="1788280" y="113254"/>
                </a:cubicBezTo>
                <a:cubicBezTo>
                  <a:pt x="1786920" y="328469"/>
                  <a:pt x="1810329" y="402477"/>
                  <a:pt x="1788280" y="566254"/>
                </a:cubicBezTo>
                <a:cubicBezTo>
                  <a:pt x="1787736" y="641739"/>
                  <a:pt x="1736923" y="672549"/>
                  <a:pt x="1675026" y="679508"/>
                </a:cubicBezTo>
                <a:cubicBezTo>
                  <a:pt x="1573571" y="680197"/>
                  <a:pt x="1329197" y="697693"/>
                  <a:pt x="1201288" y="679508"/>
                </a:cubicBezTo>
                <a:cubicBezTo>
                  <a:pt x="1073379" y="661323"/>
                  <a:pt x="868451" y="661743"/>
                  <a:pt x="680698" y="679508"/>
                </a:cubicBezTo>
                <a:cubicBezTo>
                  <a:pt x="492945" y="697274"/>
                  <a:pt x="343552" y="705760"/>
                  <a:pt x="113254" y="679508"/>
                </a:cubicBezTo>
                <a:cubicBezTo>
                  <a:pt x="54432" y="678759"/>
                  <a:pt x="-992" y="624774"/>
                  <a:pt x="0" y="566254"/>
                </a:cubicBezTo>
                <a:cubicBezTo>
                  <a:pt x="204" y="393883"/>
                  <a:pt x="-21569" y="326625"/>
                  <a:pt x="0" y="113254"/>
                </a:cubicBezTo>
                <a:close/>
              </a:path>
              <a:path w="1788280" h="679508" stroke="0" extrusionOk="0">
                <a:moveTo>
                  <a:pt x="0" y="113254"/>
                </a:moveTo>
                <a:cubicBezTo>
                  <a:pt x="451" y="47574"/>
                  <a:pt x="51479" y="-10987"/>
                  <a:pt x="113254" y="0"/>
                </a:cubicBezTo>
                <a:cubicBezTo>
                  <a:pt x="254323" y="16775"/>
                  <a:pt x="414009" y="-18077"/>
                  <a:pt x="586992" y="0"/>
                </a:cubicBezTo>
                <a:cubicBezTo>
                  <a:pt x="759975" y="18077"/>
                  <a:pt x="940416" y="-15644"/>
                  <a:pt x="1107582" y="0"/>
                </a:cubicBezTo>
                <a:cubicBezTo>
                  <a:pt x="1274748" y="15644"/>
                  <a:pt x="1420425" y="-2621"/>
                  <a:pt x="1675026" y="0"/>
                </a:cubicBezTo>
                <a:cubicBezTo>
                  <a:pt x="1737227" y="-1886"/>
                  <a:pt x="1788887" y="48600"/>
                  <a:pt x="1788280" y="113254"/>
                </a:cubicBezTo>
                <a:cubicBezTo>
                  <a:pt x="1794278" y="328524"/>
                  <a:pt x="1801777" y="396120"/>
                  <a:pt x="1788280" y="566254"/>
                </a:cubicBezTo>
                <a:cubicBezTo>
                  <a:pt x="1788212" y="627189"/>
                  <a:pt x="1729073" y="687234"/>
                  <a:pt x="1675026" y="679508"/>
                </a:cubicBezTo>
                <a:cubicBezTo>
                  <a:pt x="1535331" y="670638"/>
                  <a:pt x="1276076" y="696962"/>
                  <a:pt x="1154435" y="679508"/>
                </a:cubicBezTo>
                <a:cubicBezTo>
                  <a:pt x="1032794" y="662054"/>
                  <a:pt x="750494" y="685544"/>
                  <a:pt x="602609" y="679508"/>
                </a:cubicBezTo>
                <a:cubicBezTo>
                  <a:pt x="454724" y="673472"/>
                  <a:pt x="249743" y="679895"/>
                  <a:pt x="113254" y="679508"/>
                </a:cubicBezTo>
                <a:cubicBezTo>
                  <a:pt x="49082" y="682682"/>
                  <a:pt x="4748" y="640844"/>
                  <a:pt x="0" y="566254"/>
                </a:cubicBezTo>
                <a:cubicBezTo>
                  <a:pt x="-2337" y="399284"/>
                  <a:pt x="-14307" y="208099"/>
                  <a:pt x="0" y="113254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1418135698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Fira Sans" panose="020B0503050000020004" pitchFamily="34" charset="0"/>
              </a:rPr>
              <a:t>User Guides</a:t>
            </a:r>
          </a:p>
          <a:p>
            <a:pPr algn="ctr"/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Fira Sans" panose="020B0503050000020004" pitchFamily="34" charset="0"/>
              </a:rPr>
              <a:t>(Best Practices)</a:t>
            </a:r>
            <a:endParaRPr lang="nl-NL" sz="1600" dirty="0">
              <a:solidFill>
                <a:schemeClr val="accent6">
                  <a:lumMod val="50000"/>
                </a:schemeClr>
              </a:solidFill>
              <a:latin typeface="Fira Sans" panose="020B0503050000020004" pitchFamily="34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EE98FB8A-DF9C-279C-6CED-F89BE59F4144}"/>
              </a:ext>
            </a:extLst>
          </p:cNvPr>
          <p:cNvSpPr/>
          <p:nvPr/>
        </p:nvSpPr>
        <p:spPr>
          <a:xfrm>
            <a:off x="7208073" y="762862"/>
            <a:ext cx="1788280" cy="679508"/>
          </a:xfrm>
          <a:custGeom>
            <a:avLst/>
            <a:gdLst>
              <a:gd name="connsiteX0" fmla="*/ 0 w 1788280"/>
              <a:gd name="connsiteY0" fmla="*/ 113254 h 679508"/>
              <a:gd name="connsiteX1" fmla="*/ 113254 w 1788280"/>
              <a:gd name="connsiteY1" fmla="*/ 0 h 679508"/>
              <a:gd name="connsiteX2" fmla="*/ 618227 w 1788280"/>
              <a:gd name="connsiteY2" fmla="*/ 0 h 679508"/>
              <a:gd name="connsiteX3" fmla="*/ 1123200 w 1788280"/>
              <a:gd name="connsiteY3" fmla="*/ 0 h 679508"/>
              <a:gd name="connsiteX4" fmla="*/ 1675026 w 1788280"/>
              <a:gd name="connsiteY4" fmla="*/ 0 h 679508"/>
              <a:gd name="connsiteX5" fmla="*/ 1788280 w 1788280"/>
              <a:gd name="connsiteY5" fmla="*/ 113254 h 679508"/>
              <a:gd name="connsiteX6" fmla="*/ 1788280 w 1788280"/>
              <a:gd name="connsiteY6" fmla="*/ 566254 h 679508"/>
              <a:gd name="connsiteX7" fmla="*/ 1675026 w 1788280"/>
              <a:gd name="connsiteY7" fmla="*/ 679508 h 679508"/>
              <a:gd name="connsiteX8" fmla="*/ 1138818 w 1788280"/>
              <a:gd name="connsiteY8" fmla="*/ 679508 h 679508"/>
              <a:gd name="connsiteX9" fmla="*/ 602609 w 1788280"/>
              <a:gd name="connsiteY9" fmla="*/ 679508 h 679508"/>
              <a:gd name="connsiteX10" fmla="*/ 113254 w 1788280"/>
              <a:gd name="connsiteY10" fmla="*/ 679508 h 679508"/>
              <a:gd name="connsiteX11" fmla="*/ 0 w 1788280"/>
              <a:gd name="connsiteY11" fmla="*/ 566254 h 679508"/>
              <a:gd name="connsiteX12" fmla="*/ 0 w 1788280"/>
              <a:gd name="connsiteY12" fmla="*/ 113254 h 679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788280" h="679508" fill="none" extrusionOk="0">
                <a:moveTo>
                  <a:pt x="0" y="113254"/>
                </a:moveTo>
                <a:cubicBezTo>
                  <a:pt x="3364" y="44829"/>
                  <a:pt x="57894" y="-2880"/>
                  <a:pt x="113254" y="0"/>
                </a:cubicBezTo>
                <a:cubicBezTo>
                  <a:pt x="216222" y="5979"/>
                  <a:pt x="377312" y="-10140"/>
                  <a:pt x="618227" y="0"/>
                </a:cubicBezTo>
                <a:cubicBezTo>
                  <a:pt x="859142" y="10140"/>
                  <a:pt x="973202" y="-7351"/>
                  <a:pt x="1123200" y="0"/>
                </a:cubicBezTo>
                <a:cubicBezTo>
                  <a:pt x="1273198" y="7351"/>
                  <a:pt x="1509220" y="19767"/>
                  <a:pt x="1675026" y="0"/>
                </a:cubicBezTo>
                <a:cubicBezTo>
                  <a:pt x="1740841" y="-2521"/>
                  <a:pt x="1784476" y="51272"/>
                  <a:pt x="1788280" y="113254"/>
                </a:cubicBezTo>
                <a:cubicBezTo>
                  <a:pt x="1766551" y="301005"/>
                  <a:pt x="1804774" y="368175"/>
                  <a:pt x="1788280" y="566254"/>
                </a:cubicBezTo>
                <a:cubicBezTo>
                  <a:pt x="1785132" y="629803"/>
                  <a:pt x="1749239" y="689297"/>
                  <a:pt x="1675026" y="679508"/>
                </a:cubicBezTo>
                <a:cubicBezTo>
                  <a:pt x="1447275" y="700119"/>
                  <a:pt x="1390821" y="653865"/>
                  <a:pt x="1138818" y="679508"/>
                </a:cubicBezTo>
                <a:cubicBezTo>
                  <a:pt x="886815" y="705151"/>
                  <a:pt x="808827" y="671913"/>
                  <a:pt x="602609" y="679508"/>
                </a:cubicBezTo>
                <a:cubicBezTo>
                  <a:pt x="396391" y="687103"/>
                  <a:pt x="277109" y="655458"/>
                  <a:pt x="113254" y="679508"/>
                </a:cubicBezTo>
                <a:cubicBezTo>
                  <a:pt x="42753" y="674191"/>
                  <a:pt x="1165" y="638909"/>
                  <a:pt x="0" y="566254"/>
                </a:cubicBezTo>
                <a:cubicBezTo>
                  <a:pt x="-20244" y="346870"/>
                  <a:pt x="8421" y="262853"/>
                  <a:pt x="0" y="113254"/>
                </a:cubicBezTo>
                <a:close/>
              </a:path>
              <a:path w="1788280" h="679508" stroke="0" extrusionOk="0">
                <a:moveTo>
                  <a:pt x="0" y="113254"/>
                </a:moveTo>
                <a:cubicBezTo>
                  <a:pt x="-1576" y="57787"/>
                  <a:pt x="65237" y="-4338"/>
                  <a:pt x="113254" y="0"/>
                </a:cubicBezTo>
                <a:cubicBezTo>
                  <a:pt x="300887" y="-10817"/>
                  <a:pt x="451765" y="7741"/>
                  <a:pt x="633845" y="0"/>
                </a:cubicBezTo>
                <a:cubicBezTo>
                  <a:pt x="815925" y="-7741"/>
                  <a:pt x="903232" y="-25982"/>
                  <a:pt x="1154435" y="0"/>
                </a:cubicBezTo>
                <a:cubicBezTo>
                  <a:pt x="1405638" y="25982"/>
                  <a:pt x="1462352" y="-19170"/>
                  <a:pt x="1675026" y="0"/>
                </a:cubicBezTo>
                <a:cubicBezTo>
                  <a:pt x="1735425" y="-831"/>
                  <a:pt x="1799994" y="55566"/>
                  <a:pt x="1788280" y="113254"/>
                </a:cubicBezTo>
                <a:cubicBezTo>
                  <a:pt x="1809475" y="222610"/>
                  <a:pt x="1792662" y="397061"/>
                  <a:pt x="1788280" y="566254"/>
                </a:cubicBezTo>
                <a:cubicBezTo>
                  <a:pt x="1795182" y="622707"/>
                  <a:pt x="1738119" y="675705"/>
                  <a:pt x="1675026" y="679508"/>
                </a:cubicBezTo>
                <a:cubicBezTo>
                  <a:pt x="1446106" y="681682"/>
                  <a:pt x="1392255" y="658091"/>
                  <a:pt x="1185671" y="679508"/>
                </a:cubicBezTo>
                <a:cubicBezTo>
                  <a:pt x="979088" y="700925"/>
                  <a:pt x="828004" y="659395"/>
                  <a:pt x="665080" y="679508"/>
                </a:cubicBezTo>
                <a:cubicBezTo>
                  <a:pt x="502156" y="699621"/>
                  <a:pt x="313823" y="687518"/>
                  <a:pt x="113254" y="679508"/>
                </a:cubicBezTo>
                <a:cubicBezTo>
                  <a:pt x="56026" y="678747"/>
                  <a:pt x="2260" y="629116"/>
                  <a:pt x="0" y="566254"/>
                </a:cubicBezTo>
                <a:cubicBezTo>
                  <a:pt x="20502" y="376309"/>
                  <a:pt x="16943" y="293567"/>
                  <a:pt x="0" y="113254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424251039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Fira Sans" panose="020B0503050000020004" pitchFamily="34" charset="0"/>
              </a:rPr>
              <a:t>User Support</a:t>
            </a:r>
          </a:p>
          <a:p>
            <a:pPr algn="ctr"/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Fira Sans" panose="020B0503050000020004" pitchFamily="34" charset="0"/>
              </a:rPr>
              <a:t>(IT &amp; Usage)</a:t>
            </a:r>
            <a:endParaRPr lang="nl-NL" sz="1600" dirty="0">
              <a:solidFill>
                <a:schemeClr val="accent6">
                  <a:lumMod val="50000"/>
                </a:schemeClr>
              </a:solidFill>
              <a:latin typeface="Fira Sans" panose="020B05030500000200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FE30555-B6CB-DB96-63F1-AE41D8F9FA37}"/>
              </a:ext>
            </a:extLst>
          </p:cNvPr>
          <p:cNvSpPr/>
          <p:nvPr/>
        </p:nvSpPr>
        <p:spPr>
          <a:xfrm>
            <a:off x="452144" y="5762226"/>
            <a:ext cx="8749795" cy="756058"/>
          </a:xfrm>
          <a:custGeom>
            <a:avLst/>
            <a:gdLst>
              <a:gd name="connsiteX0" fmla="*/ 0 w 8749795"/>
              <a:gd name="connsiteY0" fmla="*/ 0 h 756058"/>
              <a:gd name="connsiteX1" fmla="*/ 498065 w 8749795"/>
              <a:gd name="connsiteY1" fmla="*/ 0 h 756058"/>
              <a:gd name="connsiteX2" fmla="*/ 996131 w 8749795"/>
              <a:gd name="connsiteY2" fmla="*/ 0 h 756058"/>
              <a:gd name="connsiteX3" fmla="*/ 1581694 w 8749795"/>
              <a:gd name="connsiteY3" fmla="*/ 0 h 756058"/>
              <a:gd name="connsiteX4" fmla="*/ 2342253 w 8749795"/>
              <a:gd name="connsiteY4" fmla="*/ 0 h 756058"/>
              <a:gd name="connsiteX5" fmla="*/ 2840318 w 8749795"/>
              <a:gd name="connsiteY5" fmla="*/ 0 h 756058"/>
              <a:gd name="connsiteX6" fmla="*/ 3425881 w 8749795"/>
              <a:gd name="connsiteY6" fmla="*/ 0 h 756058"/>
              <a:gd name="connsiteX7" fmla="*/ 4186440 w 8749795"/>
              <a:gd name="connsiteY7" fmla="*/ 0 h 756058"/>
              <a:gd name="connsiteX8" fmla="*/ 4597008 w 8749795"/>
              <a:gd name="connsiteY8" fmla="*/ 0 h 756058"/>
              <a:gd name="connsiteX9" fmla="*/ 5182571 w 8749795"/>
              <a:gd name="connsiteY9" fmla="*/ 0 h 756058"/>
              <a:gd name="connsiteX10" fmla="*/ 6030628 w 8749795"/>
              <a:gd name="connsiteY10" fmla="*/ 0 h 756058"/>
              <a:gd name="connsiteX11" fmla="*/ 6616191 w 8749795"/>
              <a:gd name="connsiteY11" fmla="*/ 0 h 756058"/>
              <a:gd name="connsiteX12" fmla="*/ 7114256 w 8749795"/>
              <a:gd name="connsiteY12" fmla="*/ 0 h 756058"/>
              <a:gd name="connsiteX13" fmla="*/ 7612322 w 8749795"/>
              <a:gd name="connsiteY13" fmla="*/ 0 h 756058"/>
              <a:gd name="connsiteX14" fmla="*/ 8749795 w 8749795"/>
              <a:gd name="connsiteY14" fmla="*/ 0 h 756058"/>
              <a:gd name="connsiteX15" fmla="*/ 8749795 w 8749795"/>
              <a:gd name="connsiteY15" fmla="*/ 370468 h 756058"/>
              <a:gd name="connsiteX16" fmla="*/ 8749795 w 8749795"/>
              <a:gd name="connsiteY16" fmla="*/ 756058 h 756058"/>
              <a:gd name="connsiteX17" fmla="*/ 8339228 w 8749795"/>
              <a:gd name="connsiteY17" fmla="*/ 756058 h 756058"/>
              <a:gd name="connsiteX18" fmla="*/ 7753664 w 8749795"/>
              <a:gd name="connsiteY18" fmla="*/ 756058 h 756058"/>
              <a:gd name="connsiteX19" fmla="*/ 6993105 w 8749795"/>
              <a:gd name="connsiteY19" fmla="*/ 756058 h 756058"/>
              <a:gd name="connsiteX20" fmla="*/ 6582538 w 8749795"/>
              <a:gd name="connsiteY20" fmla="*/ 756058 h 756058"/>
              <a:gd name="connsiteX21" fmla="*/ 6171971 w 8749795"/>
              <a:gd name="connsiteY21" fmla="*/ 756058 h 756058"/>
              <a:gd name="connsiteX22" fmla="*/ 5761403 w 8749795"/>
              <a:gd name="connsiteY22" fmla="*/ 756058 h 756058"/>
              <a:gd name="connsiteX23" fmla="*/ 5000844 w 8749795"/>
              <a:gd name="connsiteY23" fmla="*/ 756058 h 756058"/>
              <a:gd name="connsiteX24" fmla="*/ 4152787 w 8749795"/>
              <a:gd name="connsiteY24" fmla="*/ 756058 h 756058"/>
              <a:gd name="connsiteX25" fmla="*/ 3392228 w 8749795"/>
              <a:gd name="connsiteY25" fmla="*/ 756058 h 756058"/>
              <a:gd name="connsiteX26" fmla="*/ 2719167 w 8749795"/>
              <a:gd name="connsiteY26" fmla="*/ 756058 h 756058"/>
              <a:gd name="connsiteX27" fmla="*/ 1958608 w 8749795"/>
              <a:gd name="connsiteY27" fmla="*/ 756058 h 756058"/>
              <a:gd name="connsiteX28" fmla="*/ 1460543 w 8749795"/>
              <a:gd name="connsiteY28" fmla="*/ 756058 h 756058"/>
              <a:gd name="connsiteX29" fmla="*/ 962477 w 8749795"/>
              <a:gd name="connsiteY29" fmla="*/ 756058 h 756058"/>
              <a:gd name="connsiteX30" fmla="*/ 0 w 8749795"/>
              <a:gd name="connsiteY30" fmla="*/ 756058 h 756058"/>
              <a:gd name="connsiteX31" fmla="*/ 0 w 8749795"/>
              <a:gd name="connsiteY31" fmla="*/ 400711 h 756058"/>
              <a:gd name="connsiteX32" fmla="*/ 0 w 8749795"/>
              <a:gd name="connsiteY32" fmla="*/ 0 h 7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8749795" h="756058" fill="none" extrusionOk="0">
                <a:moveTo>
                  <a:pt x="0" y="0"/>
                </a:moveTo>
                <a:cubicBezTo>
                  <a:pt x="228874" y="-9875"/>
                  <a:pt x="328663" y="752"/>
                  <a:pt x="498065" y="0"/>
                </a:cubicBezTo>
                <a:cubicBezTo>
                  <a:pt x="667467" y="-752"/>
                  <a:pt x="867603" y="19283"/>
                  <a:pt x="996131" y="0"/>
                </a:cubicBezTo>
                <a:cubicBezTo>
                  <a:pt x="1124659" y="-19283"/>
                  <a:pt x="1441841" y="2928"/>
                  <a:pt x="1581694" y="0"/>
                </a:cubicBezTo>
                <a:cubicBezTo>
                  <a:pt x="1721547" y="-2928"/>
                  <a:pt x="2054423" y="-30796"/>
                  <a:pt x="2342253" y="0"/>
                </a:cubicBezTo>
                <a:cubicBezTo>
                  <a:pt x="2630083" y="30796"/>
                  <a:pt x="2734019" y="-2889"/>
                  <a:pt x="2840318" y="0"/>
                </a:cubicBezTo>
                <a:cubicBezTo>
                  <a:pt x="2946618" y="2889"/>
                  <a:pt x="3141378" y="10448"/>
                  <a:pt x="3425881" y="0"/>
                </a:cubicBezTo>
                <a:cubicBezTo>
                  <a:pt x="3710384" y="-10448"/>
                  <a:pt x="3849704" y="23001"/>
                  <a:pt x="4186440" y="0"/>
                </a:cubicBezTo>
                <a:cubicBezTo>
                  <a:pt x="4523176" y="-23001"/>
                  <a:pt x="4468186" y="-13916"/>
                  <a:pt x="4597008" y="0"/>
                </a:cubicBezTo>
                <a:cubicBezTo>
                  <a:pt x="4725830" y="13916"/>
                  <a:pt x="5041458" y="-21925"/>
                  <a:pt x="5182571" y="0"/>
                </a:cubicBezTo>
                <a:cubicBezTo>
                  <a:pt x="5323684" y="21925"/>
                  <a:pt x="5786680" y="-38018"/>
                  <a:pt x="6030628" y="0"/>
                </a:cubicBezTo>
                <a:cubicBezTo>
                  <a:pt x="6274576" y="38018"/>
                  <a:pt x="6477346" y="-15113"/>
                  <a:pt x="6616191" y="0"/>
                </a:cubicBezTo>
                <a:cubicBezTo>
                  <a:pt x="6755036" y="15113"/>
                  <a:pt x="6975096" y="16262"/>
                  <a:pt x="7114256" y="0"/>
                </a:cubicBezTo>
                <a:cubicBezTo>
                  <a:pt x="7253417" y="-16262"/>
                  <a:pt x="7382846" y="-3299"/>
                  <a:pt x="7612322" y="0"/>
                </a:cubicBezTo>
                <a:cubicBezTo>
                  <a:pt x="7841798" y="3299"/>
                  <a:pt x="8191938" y="-15212"/>
                  <a:pt x="8749795" y="0"/>
                </a:cubicBezTo>
                <a:cubicBezTo>
                  <a:pt x="8761936" y="178640"/>
                  <a:pt x="8751678" y="228839"/>
                  <a:pt x="8749795" y="370468"/>
                </a:cubicBezTo>
                <a:cubicBezTo>
                  <a:pt x="8747912" y="512097"/>
                  <a:pt x="8738112" y="675679"/>
                  <a:pt x="8749795" y="756058"/>
                </a:cubicBezTo>
                <a:cubicBezTo>
                  <a:pt x="8574636" y="773856"/>
                  <a:pt x="8535234" y="758543"/>
                  <a:pt x="8339228" y="756058"/>
                </a:cubicBezTo>
                <a:cubicBezTo>
                  <a:pt x="8143222" y="753573"/>
                  <a:pt x="8039607" y="763128"/>
                  <a:pt x="7753664" y="756058"/>
                </a:cubicBezTo>
                <a:cubicBezTo>
                  <a:pt x="7467721" y="748988"/>
                  <a:pt x="7220761" y="760140"/>
                  <a:pt x="6993105" y="756058"/>
                </a:cubicBezTo>
                <a:cubicBezTo>
                  <a:pt x="6765449" y="751976"/>
                  <a:pt x="6775410" y="759058"/>
                  <a:pt x="6582538" y="756058"/>
                </a:cubicBezTo>
                <a:cubicBezTo>
                  <a:pt x="6389666" y="753058"/>
                  <a:pt x="6267944" y="760982"/>
                  <a:pt x="6171971" y="756058"/>
                </a:cubicBezTo>
                <a:cubicBezTo>
                  <a:pt x="6075998" y="751134"/>
                  <a:pt x="5914718" y="772123"/>
                  <a:pt x="5761403" y="756058"/>
                </a:cubicBezTo>
                <a:cubicBezTo>
                  <a:pt x="5608088" y="739993"/>
                  <a:pt x="5260671" y="725152"/>
                  <a:pt x="5000844" y="756058"/>
                </a:cubicBezTo>
                <a:cubicBezTo>
                  <a:pt x="4741017" y="786964"/>
                  <a:pt x="4464615" y="736652"/>
                  <a:pt x="4152787" y="756058"/>
                </a:cubicBezTo>
                <a:cubicBezTo>
                  <a:pt x="3840959" y="775464"/>
                  <a:pt x="3738921" y="781719"/>
                  <a:pt x="3392228" y="756058"/>
                </a:cubicBezTo>
                <a:cubicBezTo>
                  <a:pt x="3045535" y="730397"/>
                  <a:pt x="3002717" y="741627"/>
                  <a:pt x="2719167" y="756058"/>
                </a:cubicBezTo>
                <a:cubicBezTo>
                  <a:pt x="2435617" y="770489"/>
                  <a:pt x="2214674" y="754119"/>
                  <a:pt x="1958608" y="756058"/>
                </a:cubicBezTo>
                <a:cubicBezTo>
                  <a:pt x="1702542" y="757997"/>
                  <a:pt x="1666356" y="775483"/>
                  <a:pt x="1460543" y="756058"/>
                </a:cubicBezTo>
                <a:cubicBezTo>
                  <a:pt x="1254730" y="736633"/>
                  <a:pt x="1073982" y="734709"/>
                  <a:pt x="962477" y="756058"/>
                </a:cubicBezTo>
                <a:cubicBezTo>
                  <a:pt x="850972" y="777407"/>
                  <a:pt x="344202" y="770306"/>
                  <a:pt x="0" y="756058"/>
                </a:cubicBezTo>
                <a:cubicBezTo>
                  <a:pt x="16632" y="661799"/>
                  <a:pt x="391" y="556564"/>
                  <a:pt x="0" y="400711"/>
                </a:cubicBezTo>
                <a:cubicBezTo>
                  <a:pt x="-391" y="244858"/>
                  <a:pt x="9523" y="156396"/>
                  <a:pt x="0" y="0"/>
                </a:cubicBezTo>
                <a:close/>
              </a:path>
              <a:path w="8749795" h="756058" stroke="0" extrusionOk="0">
                <a:moveTo>
                  <a:pt x="0" y="0"/>
                </a:moveTo>
                <a:cubicBezTo>
                  <a:pt x="278885" y="-412"/>
                  <a:pt x="459251" y="5344"/>
                  <a:pt x="585563" y="0"/>
                </a:cubicBezTo>
                <a:cubicBezTo>
                  <a:pt x="711875" y="-5344"/>
                  <a:pt x="1156421" y="-40954"/>
                  <a:pt x="1433620" y="0"/>
                </a:cubicBezTo>
                <a:cubicBezTo>
                  <a:pt x="1710819" y="40954"/>
                  <a:pt x="1694170" y="-11623"/>
                  <a:pt x="1844188" y="0"/>
                </a:cubicBezTo>
                <a:cubicBezTo>
                  <a:pt x="1994206" y="11623"/>
                  <a:pt x="2273512" y="-27490"/>
                  <a:pt x="2429751" y="0"/>
                </a:cubicBezTo>
                <a:cubicBezTo>
                  <a:pt x="2585990" y="27490"/>
                  <a:pt x="2941929" y="-33118"/>
                  <a:pt x="3277808" y="0"/>
                </a:cubicBezTo>
                <a:cubicBezTo>
                  <a:pt x="3613687" y="33118"/>
                  <a:pt x="3722668" y="37373"/>
                  <a:pt x="4125865" y="0"/>
                </a:cubicBezTo>
                <a:cubicBezTo>
                  <a:pt x="4529062" y="-37373"/>
                  <a:pt x="4718143" y="-3948"/>
                  <a:pt x="4886424" y="0"/>
                </a:cubicBezTo>
                <a:cubicBezTo>
                  <a:pt x="5054705" y="3948"/>
                  <a:pt x="5419960" y="16018"/>
                  <a:pt x="5559485" y="0"/>
                </a:cubicBezTo>
                <a:cubicBezTo>
                  <a:pt x="5699010" y="-16018"/>
                  <a:pt x="6002070" y="-13862"/>
                  <a:pt x="6232546" y="0"/>
                </a:cubicBezTo>
                <a:cubicBezTo>
                  <a:pt x="6463022" y="13862"/>
                  <a:pt x="6589510" y="25686"/>
                  <a:pt x="6818109" y="0"/>
                </a:cubicBezTo>
                <a:cubicBezTo>
                  <a:pt x="7046708" y="-25686"/>
                  <a:pt x="7201078" y="-28800"/>
                  <a:pt x="7403673" y="0"/>
                </a:cubicBezTo>
                <a:cubicBezTo>
                  <a:pt x="7606268" y="28800"/>
                  <a:pt x="8325558" y="54789"/>
                  <a:pt x="8749795" y="0"/>
                </a:cubicBezTo>
                <a:cubicBezTo>
                  <a:pt x="8734689" y="158216"/>
                  <a:pt x="8755020" y="232045"/>
                  <a:pt x="8749795" y="362908"/>
                </a:cubicBezTo>
                <a:cubicBezTo>
                  <a:pt x="8744570" y="493771"/>
                  <a:pt x="8736383" y="671020"/>
                  <a:pt x="8749795" y="756058"/>
                </a:cubicBezTo>
                <a:cubicBezTo>
                  <a:pt x="8490558" y="760725"/>
                  <a:pt x="8417822" y="732209"/>
                  <a:pt x="8164232" y="756058"/>
                </a:cubicBezTo>
                <a:cubicBezTo>
                  <a:pt x="7910642" y="779907"/>
                  <a:pt x="7699699" y="754104"/>
                  <a:pt x="7578669" y="756058"/>
                </a:cubicBezTo>
                <a:cubicBezTo>
                  <a:pt x="7457639" y="758012"/>
                  <a:pt x="7267301" y="768580"/>
                  <a:pt x="7080603" y="756058"/>
                </a:cubicBezTo>
                <a:cubicBezTo>
                  <a:pt x="6893905" y="743536"/>
                  <a:pt x="6510444" y="760165"/>
                  <a:pt x="6232546" y="756058"/>
                </a:cubicBezTo>
                <a:cubicBezTo>
                  <a:pt x="5954648" y="751951"/>
                  <a:pt x="5807405" y="774137"/>
                  <a:pt x="5646983" y="756058"/>
                </a:cubicBezTo>
                <a:cubicBezTo>
                  <a:pt x="5486561" y="737979"/>
                  <a:pt x="5371309" y="768985"/>
                  <a:pt x="5236416" y="756058"/>
                </a:cubicBezTo>
                <a:cubicBezTo>
                  <a:pt x="5101523" y="743131"/>
                  <a:pt x="4839899" y="758819"/>
                  <a:pt x="4650853" y="756058"/>
                </a:cubicBezTo>
                <a:cubicBezTo>
                  <a:pt x="4461807" y="753297"/>
                  <a:pt x="4340181" y="733658"/>
                  <a:pt x="4152787" y="756058"/>
                </a:cubicBezTo>
                <a:cubicBezTo>
                  <a:pt x="3965393" y="778458"/>
                  <a:pt x="3768703" y="747711"/>
                  <a:pt x="3654722" y="756058"/>
                </a:cubicBezTo>
                <a:cubicBezTo>
                  <a:pt x="3540741" y="764405"/>
                  <a:pt x="3344819" y="733098"/>
                  <a:pt x="3069159" y="756058"/>
                </a:cubicBezTo>
                <a:cubicBezTo>
                  <a:pt x="2793499" y="779018"/>
                  <a:pt x="2600096" y="734166"/>
                  <a:pt x="2396098" y="756058"/>
                </a:cubicBezTo>
                <a:cubicBezTo>
                  <a:pt x="2192100" y="777950"/>
                  <a:pt x="2134564" y="760210"/>
                  <a:pt x="1985530" y="756058"/>
                </a:cubicBezTo>
                <a:cubicBezTo>
                  <a:pt x="1836496" y="751906"/>
                  <a:pt x="1456613" y="765588"/>
                  <a:pt x="1312469" y="756058"/>
                </a:cubicBezTo>
                <a:cubicBezTo>
                  <a:pt x="1168325" y="746528"/>
                  <a:pt x="941190" y="781918"/>
                  <a:pt x="726906" y="756058"/>
                </a:cubicBezTo>
                <a:cubicBezTo>
                  <a:pt x="512622" y="730198"/>
                  <a:pt x="163658" y="745761"/>
                  <a:pt x="0" y="756058"/>
                </a:cubicBezTo>
                <a:cubicBezTo>
                  <a:pt x="5249" y="615036"/>
                  <a:pt x="12443" y="561126"/>
                  <a:pt x="0" y="400711"/>
                </a:cubicBezTo>
                <a:cubicBezTo>
                  <a:pt x="-12443" y="240296"/>
                  <a:pt x="-2691" y="140014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89442986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b="1" dirty="0">
                <a:latin typeface="Fira Sans" panose="020B0503050000020004" pitchFamily="34" charset="0"/>
              </a:rPr>
              <a:t>Metadata Management</a:t>
            </a:r>
            <a:endParaRPr lang="nl-NL" b="1" dirty="0">
              <a:latin typeface="Fira Sans" panose="020B05030500000200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74B5A15-5627-5CFB-6BA8-B97C348F3AC6}"/>
              </a:ext>
            </a:extLst>
          </p:cNvPr>
          <p:cNvSpPr/>
          <p:nvPr/>
        </p:nvSpPr>
        <p:spPr>
          <a:xfrm>
            <a:off x="657666" y="5403507"/>
            <a:ext cx="1788280" cy="679508"/>
          </a:xfrm>
          <a:custGeom>
            <a:avLst/>
            <a:gdLst>
              <a:gd name="connsiteX0" fmla="*/ 0 w 1788280"/>
              <a:gd name="connsiteY0" fmla="*/ 113254 h 679508"/>
              <a:gd name="connsiteX1" fmla="*/ 113254 w 1788280"/>
              <a:gd name="connsiteY1" fmla="*/ 0 h 679508"/>
              <a:gd name="connsiteX2" fmla="*/ 586992 w 1788280"/>
              <a:gd name="connsiteY2" fmla="*/ 0 h 679508"/>
              <a:gd name="connsiteX3" fmla="*/ 1123200 w 1788280"/>
              <a:gd name="connsiteY3" fmla="*/ 0 h 679508"/>
              <a:gd name="connsiteX4" fmla="*/ 1675026 w 1788280"/>
              <a:gd name="connsiteY4" fmla="*/ 0 h 679508"/>
              <a:gd name="connsiteX5" fmla="*/ 1788280 w 1788280"/>
              <a:gd name="connsiteY5" fmla="*/ 113254 h 679508"/>
              <a:gd name="connsiteX6" fmla="*/ 1788280 w 1788280"/>
              <a:gd name="connsiteY6" fmla="*/ 566254 h 679508"/>
              <a:gd name="connsiteX7" fmla="*/ 1675026 w 1788280"/>
              <a:gd name="connsiteY7" fmla="*/ 679508 h 679508"/>
              <a:gd name="connsiteX8" fmla="*/ 1154435 w 1788280"/>
              <a:gd name="connsiteY8" fmla="*/ 679508 h 679508"/>
              <a:gd name="connsiteX9" fmla="*/ 665080 w 1788280"/>
              <a:gd name="connsiteY9" fmla="*/ 679508 h 679508"/>
              <a:gd name="connsiteX10" fmla="*/ 113254 w 1788280"/>
              <a:gd name="connsiteY10" fmla="*/ 679508 h 679508"/>
              <a:gd name="connsiteX11" fmla="*/ 0 w 1788280"/>
              <a:gd name="connsiteY11" fmla="*/ 566254 h 679508"/>
              <a:gd name="connsiteX12" fmla="*/ 0 w 1788280"/>
              <a:gd name="connsiteY12" fmla="*/ 113254 h 679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788280" h="679508" fill="none" extrusionOk="0">
                <a:moveTo>
                  <a:pt x="0" y="113254"/>
                </a:moveTo>
                <a:cubicBezTo>
                  <a:pt x="10076" y="49993"/>
                  <a:pt x="36122" y="53"/>
                  <a:pt x="113254" y="0"/>
                </a:cubicBezTo>
                <a:cubicBezTo>
                  <a:pt x="293386" y="-2816"/>
                  <a:pt x="360483" y="10805"/>
                  <a:pt x="586992" y="0"/>
                </a:cubicBezTo>
                <a:cubicBezTo>
                  <a:pt x="813501" y="-10805"/>
                  <a:pt x="969203" y="-12351"/>
                  <a:pt x="1123200" y="0"/>
                </a:cubicBezTo>
                <a:cubicBezTo>
                  <a:pt x="1277197" y="12351"/>
                  <a:pt x="1466395" y="19493"/>
                  <a:pt x="1675026" y="0"/>
                </a:cubicBezTo>
                <a:cubicBezTo>
                  <a:pt x="1740807" y="-2865"/>
                  <a:pt x="1781224" y="55302"/>
                  <a:pt x="1788280" y="113254"/>
                </a:cubicBezTo>
                <a:cubicBezTo>
                  <a:pt x="1807621" y="322679"/>
                  <a:pt x="1787280" y="365630"/>
                  <a:pt x="1788280" y="566254"/>
                </a:cubicBezTo>
                <a:cubicBezTo>
                  <a:pt x="1784941" y="632036"/>
                  <a:pt x="1740666" y="679436"/>
                  <a:pt x="1675026" y="679508"/>
                </a:cubicBezTo>
                <a:cubicBezTo>
                  <a:pt x="1440997" y="670870"/>
                  <a:pt x="1306415" y="661133"/>
                  <a:pt x="1154435" y="679508"/>
                </a:cubicBezTo>
                <a:cubicBezTo>
                  <a:pt x="1002455" y="697883"/>
                  <a:pt x="848252" y="676947"/>
                  <a:pt x="665080" y="679508"/>
                </a:cubicBezTo>
                <a:cubicBezTo>
                  <a:pt x="481909" y="682069"/>
                  <a:pt x="381116" y="653389"/>
                  <a:pt x="113254" y="679508"/>
                </a:cubicBezTo>
                <a:cubicBezTo>
                  <a:pt x="44163" y="675339"/>
                  <a:pt x="81" y="625395"/>
                  <a:pt x="0" y="566254"/>
                </a:cubicBezTo>
                <a:cubicBezTo>
                  <a:pt x="-18252" y="375418"/>
                  <a:pt x="-2324" y="273866"/>
                  <a:pt x="0" y="113254"/>
                </a:cubicBezTo>
                <a:close/>
              </a:path>
              <a:path w="1788280" h="679508" stroke="0" extrusionOk="0">
                <a:moveTo>
                  <a:pt x="0" y="113254"/>
                </a:moveTo>
                <a:cubicBezTo>
                  <a:pt x="2978" y="52797"/>
                  <a:pt x="48295" y="10054"/>
                  <a:pt x="113254" y="0"/>
                </a:cubicBezTo>
                <a:cubicBezTo>
                  <a:pt x="247212" y="710"/>
                  <a:pt x="521316" y="1181"/>
                  <a:pt x="649462" y="0"/>
                </a:cubicBezTo>
                <a:cubicBezTo>
                  <a:pt x="777608" y="-1181"/>
                  <a:pt x="960527" y="17608"/>
                  <a:pt x="1154435" y="0"/>
                </a:cubicBezTo>
                <a:cubicBezTo>
                  <a:pt x="1348343" y="-17608"/>
                  <a:pt x="1419844" y="-965"/>
                  <a:pt x="1675026" y="0"/>
                </a:cubicBezTo>
                <a:cubicBezTo>
                  <a:pt x="1725939" y="8761"/>
                  <a:pt x="1787656" y="53009"/>
                  <a:pt x="1788280" y="113254"/>
                </a:cubicBezTo>
                <a:cubicBezTo>
                  <a:pt x="1769876" y="215437"/>
                  <a:pt x="1785772" y="396887"/>
                  <a:pt x="1788280" y="566254"/>
                </a:cubicBezTo>
                <a:cubicBezTo>
                  <a:pt x="1782612" y="626488"/>
                  <a:pt x="1735397" y="682597"/>
                  <a:pt x="1675026" y="679508"/>
                </a:cubicBezTo>
                <a:cubicBezTo>
                  <a:pt x="1515168" y="680654"/>
                  <a:pt x="1364253" y="675705"/>
                  <a:pt x="1154435" y="679508"/>
                </a:cubicBezTo>
                <a:cubicBezTo>
                  <a:pt x="944617" y="683311"/>
                  <a:pt x="791498" y="658808"/>
                  <a:pt x="618227" y="679508"/>
                </a:cubicBezTo>
                <a:cubicBezTo>
                  <a:pt x="444956" y="700208"/>
                  <a:pt x="307916" y="664964"/>
                  <a:pt x="113254" y="679508"/>
                </a:cubicBezTo>
                <a:cubicBezTo>
                  <a:pt x="46689" y="664729"/>
                  <a:pt x="15156" y="628938"/>
                  <a:pt x="0" y="566254"/>
                </a:cubicBezTo>
                <a:cubicBezTo>
                  <a:pt x="16284" y="441562"/>
                  <a:pt x="-11657" y="317354"/>
                  <a:pt x="0" y="113254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42367480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Fira Sans" panose="020B0503050000020004" pitchFamily="34" charset="0"/>
              </a:rPr>
              <a:t>Metadata Extraction</a:t>
            </a:r>
            <a:endParaRPr lang="nl-NL" sz="1600" dirty="0">
              <a:solidFill>
                <a:schemeClr val="accent1">
                  <a:lumMod val="50000"/>
                </a:schemeClr>
              </a:solidFill>
              <a:latin typeface="Fira Sans" panose="020B0503050000020004" pitchFamily="34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BB6528F-6633-8A4B-6D22-04FEC705615E}"/>
              </a:ext>
            </a:extLst>
          </p:cNvPr>
          <p:cNvSpPr/>
          <p:nvPr/>
        </p:nvSpPr>
        <p:spPr>
          <a:xfrm>
            <a:off x="5024604" y="5403507"/>
            <a:ext cx="1788280" cy="679508"/>
          </a:xfrm>
          <a:custGeom>
            <a:avLst/>
            <a:gdLst>
              <a:gd name="connsiteX0" fmla="*/ 0 w 1788280"/>
              <a:gd name="connsiteY0" fmla="*/ 113254 h 679508"/>
              <a:gd name="connsiteX1" fmla="*/ 113254 w 1788280"/>
              <a:gd name="connsiteY1" fmla="*/ 0 h 679508"/>
              <a:gd name="connsiteX2" fmla="*/ 586992 w 1788280"/>
              <a:gd name="connsiteY2" fmla="*/ 0 h 679508"/>
              <a:gd name="connsiteX3" fmla="*/ 1107582 w 1788280"/>
              <a:gd name="connsiteY3" fmla="*/ 0 h 679508"/>
              <a:gd name="connsiteX4" fmla="*/ 1675026 w 1788280"/>
              <a:gd name="connsiteY4" fmla="*/ 0 h 679508"/>
              <a:gd name="connsiteX5" fmla="*/ 1788280 w 1788280"/>
              <a:gd name="connsiteY5" fmla="*/ 113254 h 679508"/>
              <a:gd name="connsiteX6" fmla="*/ 1788280 w 1788280"/>
              <a:gd name="connsiteY6" fmla="*/ 566254 h 679508"/>
              <a:gd name="connsiteX7" fmla="*/ 1675026 w 1788280"/>
              <a:gd name="connsiteY7" fmla="*/ 679508 h 679508"/>
              <a:gd name="connsiteX8" fmla="*/ 1170053 w 1788280"/>
              <a:gd name="connsiteY8" fmla="*/ 679508 h 679508"/>
              <a:gd name="connsiteX9" fmla="*/ 696316 w 1788280"/>
              <a:gd name="connsiteY9" fmla="*/ 679508 h 679508"/>
              <a:gd name="connsiteX10" fmla="*/ 113254 w 1788280"/>
              <a:gd name="connsiteY10" fmla="*/ 679508 h 679508"/>
              <a:gd name="connsiteX11" fmla="*/ 0 w 1788280"/>
              <a:gd name="connsiteY11" fmla="*/ 566254 h 679508"/>
              <a:gd name="connsiteX12" fmla="*/ 0 w 1788280"/>
              <a:gd name="connsiteY12" fmla="*/ 113254 h 679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788280" h="679508" fill="none" extrusionOk="0">
                <a:moveTo>
                  <a:pt x="0" y="113254"/>
                </a:moveTo>
                <a:cubicBezTo>
                  <a:pt x="-35" y="41054"/>
                  <a:pt x="51287" y="5418"/>
                  <a:pt x="113254" y="0"/>
                </a:cubicBezTo>
                <a:cubicBezTo>
                  <a:pt x="267497" y="-16187"/>
                  <a:pt x="475061" y="-1935"/>
                  <a:pt x="586992" y="0"/>
                </a:cubicBezTo>
                <a:cubicBezTo>
                  <a:pt x="698923" y="1935"/>
                  <a:pt x="934991" y="-4750"/>
                  <a:pt x="1107582" y="0"/>
                </a:cubicBezTo>
                <a:cubicBezTo>
                  <a:pt x="1280173" y="4750"/>
                  <a:pt x="1413733" y="-15387"/>
                  <a:pt x="1675026" y="0"/>
                </a:cubicBezTo>
                <a:cubicBezTo>
                  <a:pt x="1729055" y="4211"/>
                  <a:pt x="1791941" y="59767"/>
                  <a:pt x="1788280" y="113254"/>
                </a:cubicBezTo>
                <a:cubicBezTo>
                  <a:pt x="1792745" y="207341"/>
                  <a:pt x="1783264" y="382413"/>
                  <a:pt x="1788280" y="566254"/>
                </a:cubicBezTo>
                <a:cubicBezTo>
                  <a:pt x="1787493" y="632074"/>
                  <a:pt x="1729415" y="681594"/>
                  <a:pt x="1675026" y="679508"/>
                </a:cubicBezTo>
                <a:cubicBezTo>
                  <a:pt x="1515219" y="699239"/>
                  <a:pt x="1420068" y="677143"/>
                  <a:pt x="1170053" y="679508"/>
                </a:cubicBezTo>
                <a:cubicBezTo>
                  <a:pt x="920038" y="681873"/>
                  <a:pt x="921549" y="698292"/>
                  <a:pt x="696316" y="679508"/>
                </a:cubicBezTo>
                <a:cubicBezTo>
                  <a:pt x="471083" y="660724"/>
                  <a:pt x="335124" y="652812"/>
                  <a:pt x="113254" y="679508"/>
                </a:cubicBezTo>
                <a:cubicBezTo>
                  <a:pt x="58279" y="686470"/>
                  <a:pt x="-11209" y="637164"/>
                  <a:pt x="0" y="566254"/>
                </a:cubicBezTo>
                <a:cubicBezTo>
                  <a:pt x="-20345" y="445241"/>
                  <a:pt x="2507" y="207402"/>
                  <a:pt x="0" y="113254"/>
                </a:cubicBezTo>
                <a:close/>
              </a:path>
              <a:path w="1788280" h="679508" stroke="0" extrusionOk="0">
                <a:moveTo>
                  <a:pt x="0" y="113254"/>
                </a:moveTo>
                <a:cubicBezTo>
                  <a:pt x="5870" y="44464"/>
                  <a:pt x="65342" y="4630"/>
                  <a:pt x="113254" y="0"/>
                </a:cubicBezTo>
                <a:cubicBezTo>
                  <a:pt x="233668" y="-20614"/>
                  <a:pt x="408880" y="-13274"/>
                  <a:pt x="633845" y="0"/>
                </a:cubicBezTo>
                <a:cubicBezTo>
                  <a:pt x="858810" y="13274"/>
                  <a:pt x="1015705" y="441"/>
                  <a:pt x="1138818" y="0"/>
                </a:cubicBezTo>
                <a:cubicBezTo>
                  <a:pt x="1261931" y="-441"/>
                  <a:pt x="1422179" y="-3055"/>
                  <a:pt x="1675026" y="0"/>
                </a:cubicBezTo>
                <a:cubicBezTo>
                  <a:pt x="1738382" y="9209"/>
                  <a:pt x="1790831" y="51328"/>
                  <a:pt x="1788280" y="113254"/>
                </a:cubicBezTo>
                <a:cubicBezTo>
                  <a:pt x="1777794" y="262508"/>
                  <a:pt x="1810250" y="357874"/>
                  <a:pt x="1788280" y="566254"/>
                </a:cubicBezTo>
                <a:cubicBezTo>
                  <a:pt x="1793733" y="626096"/>
                  <a:pt x="1745623" y="689220"/>
                  <a:pt x="1675026" y="679508"/>
                </a:cubicBezTo>
                <a:cubicBezTo>
                  <a:pt x="1408323" y="674303"/>
                  <a:pt x="1347263" y="660910"/>
                  <a:pt x="1123200" y="679508"/>
                </a:cubicBezTo>
                <a:cubicBezTo>
                  <a:pt x="899137" y="698106"/>
                  <a:pt x="731121" y="676482"/>
                  <a:pt x="571374" y="679508"/>
                </a:cubicBezTo>
                <a:cubicBezTo>
                  <a:pt x="411627" y="682534"/>
                  <a:pt x="247518" y="680896"/>
                  <a:pt x="113254" y="679508"/>
                </a:cubicBezTo>
                <a:cubicBezTo>
                  <a:pt x="49599" y="683791"/>
                  <a:pt x="-7074" y="623494"/>
                  <a:pt x="0" y="566254"/>
                </a:cubicBezTo>
                <a:cubicBezTo>
                  <a:pt x="2049" y="447201"/>
                  <a:pt x="2311" y="291337"/>
                  <a:pt x="0" y="113254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382992648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Fira Sans" panose="020B0503050000020004" pitchFamily="34" charset="0"/>
              </a:rPr>
              <a:t>Metadata</a:t>
            </a:r>
          </a:p>
          <a:p>
            <a:pPr algn="ctr"/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Fira Sans" panose="020B0503050000020004" pitchFamily="34" charset="0"/>
              </a:rPr>
              <a:t>Querying</a:t>
            </a:r>
            <a:endParaRPr lang="nl-NL" sz="1600" dirty="0">
              <a:solidFill>
                <a:schemeClr val="accent1">
                  <a:lumMod val="50000"/>
                </a:schemeClr>
              </a:solidFill>
              <a:latin typeface="Fira Sans" panose="020B0503050000020004" pitchFamily="34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93F41C5-3AE9-F143-29EF-6342705D50EB}"/>
              </a:ext>
            </a:extLst>
          </p:cNvPr>
          <p:cNvSpPr/>
          <p:nvPr/>
        </p:nvSpPr>
        <p:spPr>
          <a:xfrm>
            <a:off x="7208073" y="5403507"/>
            <a:ext cx="1788280" cy="679508"/>
          </a:xfrm>
          <a:custGeom>
            <a:avLst/>
            <a:gdLst>
              <a:gd name="connsiteX0" fmla="*/ 0 w 1788280"/>
              <a:gd name="connsiteY0" fmla="*/ 113254 h 679508"/>
              <a:gd name="connsiteX1" fmla="*/ 113254 w 1788280"/>
              <a:gd name="connsiteY1" fmla="*/ 0 h 679508"/>
              <a:gd name="connsiteX2" fmla="*/ 649462 w 1788280"/>
              <a:gd name="connsiteY2" fmla="*/ 0 h 679508"/>
              <a:gd name="connsiteX3" fmla="*/ 1123200 w 1788280"/>
              <a:gd name="connsiteY3" fmla="*/ 0 h 679508"/>
              <a:gd name="connsiteX4" fmla="*/ 1675026 w 1788280"/>
              <a:gd name="connsiteY4" fmla="*/ 0 h 679508"/>
              <a:gd name="connsiteX5" fmla="*/ 1788280 w 1788280"/>
              <a:gd name="connsiteY5" fmla="*/ 113254 h 679508"/>
              <a:gd name="connsiteX6" fmla="*/ 1788280 w 1788280"/>
              <a:gd name="connsiteY6" fmla="*/ 566254 h 679508"/>
              <a:gd name="connsiteX7" fmla="*/ 1675026 w 1788280"/>
              <a:gd name="connsiteY7" fmla="*/ 679508 h 679508"/>
              <a:gd name="connsiteX8" fmla="*/ 1154435 w 1788280"/>
              <a:gd name="connsiteY8" fmla="*/ 679508 h 679508"/>
              <a:gd name="connsiteX9" fmla="*/ 680698 w 1788280"/>
              <a:gd name="connsiteY9" fmla="*/ 679508 h 679508"/>
              <a:gd name="connsiteX10" fmla="*/ 113254 w 1788280"/>
              <a:gd name="connsiteY10" fmla="*/ 679508 h 679508"/>
              <a:gd name="connsiteX11" fmla="*/ 0 w 1788280"/>
              <a:gd name="connsiteY11" fmla="*/ 566254 h 679508"/>
              <a:gd name="connsiteX12" fmla="*/ 0 w 1788280"/>
              <a:gd name="connsiteY12" fmla="*/ 113254 h 679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788280" h="679508" fill="none" extrusionOk="0">
                <a:moveTo>
                  <a:pt x="0" y="113254"/>
                </a:moveTo>
                <a:cubicBezTo>
                  <a:pt x="2379" y="51047"/>
                  <a:pt x="47312" y="4945"/>
                  <a:pt x="113254" y="0"/>
                </a:cubicBezTo>
                <a:cubicBezTo>
                  <a:pt x="338690" y="-24927"/>
                  <a:pt x="467175" y="8192"/>
                  <a:pt x="649462" y="0"/>
                </a:cubicBezTo>
                <a:cubicBezTo>
                  <a:pt x="831749" y="-8192"/>
                  <a:pt x="921817" y="11907"/>
                  <a:pt x="1123200" y="0"/>
                </a:cubicBezTo>
                <a:cubicBezTo>
                  <a:pt x="1324583" y="-11907"/>
                  <a:pt x="1460207" y="-4043"/>
                  <a:pt x="1675026" y="0"/>
                </a:cubicBezTo>
                <a:cubicBezTo>
                  <a:pt x="1734843" y="101"/>
                  <a:pt x="1790607" y="47589"/>
                  <a:pt x="1788280" y="113254"/>
                </a:cubicBezTo>
                <a:cubicBezTo>
                  <a:pt x="1795397" y="218451"/>
                  <a:pt x="1804073" y="350151"/>
                  <a:pt x="1788280" y="566254"/>
                </a:cubicBezTo>
                <a:cubicBezTo>
                  <a:pt x="1802589" y="624927"/>
                  <a:pt x="1738754" y="680538"/>
                  <a:pt x="1675026" y="679508"/>
                </a:cubicBezTo>
                <a:cubicBezTo>
                  <a:pt x="1416230" y="671040"/>
                  <a:pt x="1367517" y="669826"/>
                  <a:pt x="1154435" y="679508"/>
                </a:cubicBezTo>
                <a:cubicBezTo>
                  <a:pt x="941353" y="689190"/>
                  <a:pt x="897899" y="663549"/>
                  <a:pt x="680698" y="679508"/>
                </a:cubicBezTo>
                <a:cubicBezTo>
                  <a:pt x="463497" y="695467"/>
                  <a:pt x="337988" y="656221"/>
                  <a:pt x="113254" y="679508"/>
                </a:cubicBezTo>
                <a:cubicBezTo>
                  <a:pt x="48615" y="681587"/>
                  <a:pt x="-5123" y="630702"/>
                  <a:pt x="0" y="566254"/>
                </a:cubicBezTo>
                <a:cubicBezTo>
                  <a:pt x="-20068" y="387237"/>
                  <a:pt x="-17915" y="303856"/>
                  <a:pt x="0" y="113254"/>
                </a:cubicBezTo>
                <a:close/>
              </a:path>
              <a:path w="1788280" h="679508" stroke="0" extrusionOk="0">
                <a:moveTo>
                  <a:pt x="0" y="113254"/>
                </a:moveTo>
                <a:cubicBezTo>
                  <a:pt x="62" y="58711"/>
                  <a:pt x="62076" y="-9338"/>
                  <a:pt x="113254" y="0"/>
                </a:cubicBezTo>
                <a:cubicBezTo>
                  <a:pt x="303518" y="-505"/>
                  <a:pt x="442016" y="21228"/>
                  <a:pt x="649462" y="0"/>
                </a:cubicBezTo>
                <a:cubicBezTo>
                  <a:pt x="856908" y="-21228"/>
                  <a:pt x="930927" y="20007"/>
                  <a:pt x="1154435" y="0"/>
                </a:cubicBezTo>
                <a:cubicBezTo>
                  <a:pt x="1377943" y="-20007"/>
                  <a:pt x="1477842" y="-14843"/>
                  <a:pt x="1675026" y="0"/>
                </a:cubicBezTo>
                <a:cubicBezTo>
                  <a:pt x="1731445" y="1326"/>
                  <a:pt x="1786139" y="50185"/>
                  <a:pt x="1788280" y="113254"/>
                </a:cubicBezTo>
                <a:cubicBezTo>
                  <a:pt x="1782482" y="243771"/>
                  <a:pt x="1771097" y="441521"/>
                  <a:pt x="1788280" y="566254"/>
                </a:cubicBezTo>
                <a:cubicBezTo>
                  <a:pt x="1797429" y="634122"/>
                  <a:pt x="1742338" y="690929"/>
                  <a:pt x="1675026" y="679508"/>
                </a:cubicBezTo>
                <a:cubicBezTo>
                  <a:pt x="1490541" y="657254"/>
                  <a:pt x="1276052" y="689477"/>
                  <a:pt x="1138818" y="679508"/>
                </a:cubicBezTo>
                <a:cubicBezTo>
                  <a:pt x="1001584" y="669539"/>
                  <a:pt x="871392" y="655321"/>
                  <a:pt x="618227" y="679508"/>
                </a:cubicBezTo>
                <a:cubicBezTo>
                  <a:pt x="365062" y="703695"/>
                  <a:pt x="257028" y="677733"/>
                  <a:pt x="113254" y="679508"/>
                </a:cubicBezTo>
                <a:cubicBezTo>
                  <a:pt x="47114" y="692742"/>
                  <a:pt x="5738" y="623821"/>
                  <a:pt x="0" y="566254"/>
                </a:cubicBezTo>
                <a:cubicBezTo>
                  <a:pt x="18487" y="351780"/>
                  <a:pt x="4275" y="270217"/>
                  <a:pt x="0" y="113254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323829801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Fira Sans" panose="020B0503050000020004" pitchFamily="34" charset="0"/>
              </a:rPr>
              <a:t>Data Lineage</a:t>
            </a:r>
            <a:endParaRPr lang="nl-NL" sz="1600" dirty="0">
              <a:solidFill>
                <a:schemeClr val="accent1">
                  <a:lumMod val="50000"/>
                </a:schemeClr>
              </a:solidFill>
              <a:latin typeface="Fira Sans" panose="020B0503050000020004" pitchFamily="34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ACA2CDDB-90A3-EFB6-08C9-7B6F05174346}"/>
              </a:ext>
            </a:extLst>
          </p:cNvPr>
          <p:cNvSpPr/>
          <p:nvPr/>
        </p:nvSpPr>
        <p:spPr>
          <a:xfrm>
            <a:off x="2841135" y="5403507"/>
            <a:ext cx="1788280" cy="679508"/>
          </a:xfrm>
          <a:custGeom>
            <a:avLst/>
            <a:gdLst>
              <a:gd name="connsiteX0" fmla="*/ 0 w 1788280"/>
              <a:gd name="connsiteY0" fmla="*/ 113254 h 679508"/>
              <a:gd name="connsiteX1" fmla="*/ 113254 w 1788280"/>
              <a:gd name="connsiteY1" fmla="*/ 0 h 679508"/>
              <a:gd name="connsiteX2" fmla="*/ 602609 w 1788280"/>
              <a:gd name="connsiteY2" fmla="*/ 0 h 679508"/>
              <a:gd name="connsiteX3" fmla="*/ 1107582 w 1788280"/>
              <a:gd name="connsiteY3" fmla="*/ 0 h 679508"/>
              <a:gd name="connsiteX4" fmla="*/ 1675026 w 1788280"/>
              <a:gd name="connsiteY4" fmla="*/ 0 h 679508"/>
              <a:gd name="connsiteX5" fmla="*/ 1788280 w 1788280"/>
              <a:gd name="connsiteY5" fmla="*/ 113254 h 679508"/>
              <a:gd name="connsiteX6" fmla="*/ 1788280 w 1788280"/>
              <a:gd name="connsiteY6" fmla="*/ 566254 h 679508"/>
              <a:gd name="connsiteX7" fmla="*/ 1675026 w 1788280"/>
              <a:gd name="connsiteY7" fmla="*/ 679508 h 679508"/>
              <a:gd name="connsiteX8" fmla="*/ 1185671 w 1788280"/>
              <a:gd name="connsiteY8" fmla="*/ 679508 h 679508"/>
              <a:gd name="connsiteX9" fmla="*/ 711933 w 1788280"/>
              <a:gd name="connsiteY9" fmla="*/ 679508 h 679508"/>
              <a:gd name="connsiteX10" fmla="*/ 113254 w 1788280"/>
              <a:gd name="connsiteY10" fmla="*/ 679508 h 679508"/>
              <a:gd name="connsiteX11" fmla="*/ 0 w 1788280"/>
              <a:gd name="connsiteY11" fmla="*/ 566254 h 679508"/>
              <a:gd name="connsiteX12" fmla="*/ 0 w 1788280"/>
              <a:gd name="connsiteY12" fmla="*/ 113254 h 679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788280" h="679508" fill="none" extrusionOk="0">
                <a:moveTo>
                  <a:pt x="0" y="113254"/>
                </a:moveTo>
                <a:cubicBezTo>
                  <a:pt x="-14294" y="46689"/>
                  <a:pt x="61976" y="-1458"/>
                  <a:pt x="113254" y="0"/>
                </a:cubicBezTo>
                <a:cubicBezTo>
                  <a:pt x="272352" y="-3871"/>
                  <a:pt x="412330" y="9483"/>
                  <a:pt x="602609" y="0"/>
                </a:cubicBezTo>
                <a:cubicBezTo>
                  <a:pt x="792888" y="-9483"/>
                  <a:pt x="896506" y="-23573"/>
                  <a:pt x="1107582" y="0"/>
                </a:cubicBezTo>
                <a:cubicBezTo>
                  <a:pt x="1318658" y="23573"/>
                  <a:pt x="1523109" y="22587"/>
                  <a:pt x="1675026" y="0"/>
                </a:cubicBezTo>
                <a:cubicBezTo>
                  <a:pt x="1729372" y="6463"/>
                  <a:pt x="1785005" y="40628"/>
                  <a:pt x="1788280" y="113254"/>
                </a:cubicBezTo>
                <a:cubicBezTo>
                  <a:pt x="1805713" y="274168"/>
                  <a:pt x="1786425" y="461980"/>
                  <a:pt x="1788280" y="566254"/>
                </a:cubicBezTo>
                <a:cubicBezTo>
                  <a:pt x="1783497" y="620714"/>
                  <a:pt x="1750859" y="682755"/>
                  <a:pt x="1675026" y="679508"/>
                </a:cubicBezTo>
                <a:cubicBezTo>
                  <a:pt x="1569012" y="676207"/>
                  <a:pt x="1394967" y="664236"/>
                  <a:pt x="1185671" y="679508"/>
                </a:cubicBezTo>
                <a:cubicBezTo>
                  <a:pt x="976375" y="694780"/>
                  <a:pt x="931505" y="674299"/>
                  <a:pt x="711933" y="679508"/>
                </a:cubicBezTo>
                <a:cubicBezTo>
                  <a:pt x="492361" y="684717"/>
                  <a:pt x="316738" y="698778"/>
                  <a:pt x="113254" y="679508"/>
                </a:cubicBezTo>
                <a:cubicBezTo>
                  <a:pt x="49333" y="687323"/>
                  <a:pt x="2226" y="617039"/>
                  <a:pt x="0" y="566254"/>
                </a:cubicBezTo>
                <a:cubicBezTo>
                  <a:pt x="1583" y="339947"/>
                  <a:pt x="-9532" y="216990"/>
                  <a:pt x="0" y="113254"/>
                </a:cubicBezTo>
                <a:close/>
              </a:path>
              <a:path w="1788280" h="679508" stroke="0" extrusionOk="0">
                <a:moveTo>
                  <a:pt x="0" y="113254"/>
                </a:moveTo>
                <a:cubicBezTo>
                  <a:pt x="-6497" y="46781"/>
                  <a:pt x="51818" y="-3668"/>
                  <a:pt x="113254" y="0"/>
                </a:cubicBezTo>
                <a:cubicBezTo>
                  <a:pt x="279431" y="6427"/>
                  <a:pt x="478559" y="5017"/>
                  <a:pt x="586992" y="0"/>
                </a:cubicBezTo>
                <a:cubicBezTo>
                  <a:pt x="695425" y="-5017"/>
                  <a:pt x="1001910" y="-1977"/>
                  <a:pt x="1123200" y="0"/>
                </a:cubicBezTo>
                <a:cubicBezTo>
                  <a:pt x="1244490" y="1977"/>
                  <a:pt x="1415478" y="-19369"/>
                  <a:pt x="1675026" y="0"/>
                </a:cubicBezTo>
                <a:cubicBezTo>
                  <a:pt x="1739454" y="540"/>
                  <a:pt x="1786559" y="49379"/>
                  <a:pt x="1788280" y="113254"/>
                </a:cubicBezTo>
                <a:cubicBezTo>
                  <a:pt x="1773294" y="211942"/>
                  <a:pt x="1775018" y="465739"/>
                  <a:pt x="1788280" y="566254"/>
                </a:cubicBezTo>
                <a:cubicBezTo>
                  <a:pt x="1774325" y="622245"/>
                  <a:pt x="1735118" y="690511"/>
                  <a:pt x="1675026" y="679508"/>
                </a:cubicBezTo>
                <a:cubicBezTo>
                  <a:pt x="1433404" y="673346"/>
                  <a:pt x="1305351" y="690356"/>
                  <a:pt x="1185671" y="679508"/>
                </a:cubicBezTo>
                <a:cubicBezTo>
                  <a:pt x="1065992" y="668660"/>
                  <a:pt x="881412" y="678675"/>
                  <a:pt x="680698" y="679508"/>
                </a:cubicBezTo>
                <a:cubicBezTo>
                  <a:pt x="479984" y="680341"/>
                  <a:pt x="314101" y="699264"/>
                  <a:pt x="113254" y="679508"/>
                </a:cubicBezTo>
                <a:cubicBezTo>
                  <a:pt x="52828" y="685967"/>
                  <a:pt x="-1181" y="629899"/>
                  <a:pt x="0" y="566254"/>
                </a:cubicBezTo>
                <a:cubicBezTo>
                  <a:pt x="9783" y="351507"/>
                  <a:pt x="4971" y="309988"/>
                  <a:pt x="0" y="113254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417777340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Fira Sans" panose="020B0503050000020004" pitchFamily="34" charset="0"/>
              </a:rPr>
              <a:t>Metadata</a:t>
            </a:r>
          </a:p>
          <a:p>
            <a:pPr algn="ctr"/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Fira Sans" panose="020B0503050000020004" pitchFamily="34" charset="0"/>
              </a:rPr>
              <a:t>Enrichment</a:t>
            </a:r>
            <a:endParaRPr lang="nl-NL" sz="1600" dirty="0">
              <a:solidFill>
                <a:schemeClr val="accent1">
                  <a:lumMod val="50000"/>
                </a:schemeClr>
              </a:solidFill>
              <a:latin typeface="Fira Sans" panose="020B0503050000020004" pitchFamily="34" charset="0"/>
            </a:endParaRPr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298308C3-ED42-06E1-B067-E84E812AD4C6}"/>
              </a:ext>
            </a:extLst>
          </p:cNvPr>
          <p:cNvSpPr/>
          <p:nvPr/>
        </p:nvSpPr>
        <p:spPr>
          <a:xfrm>
            <a:off x="3324496" y="1766094"/>
            <a:ext cx="3005091" cy="3433894"/>
          </a:xfrm>
          <a:custGeom>
            <a:avLst/>
            <a:gdLst>
              <a:gd name="connsiteX0" fmla="*/ 0 w 3005091"/>
              <a:gd name="connsiteY0" fmla="*/ 0 h 3433894"/>
              <a:gd name="connsiteX1" fmla="*/ 553771 w 3005091"/>
              <a:gd name="connsiteY1" fmla="*/ 0 h 3433894"/>
              <a:gd name="connsiteX2" fmla="*/ 1107542 w 3005091"/>
              <a:gd name="connsiteY2" fmla="*/ 0 h 3433894"/>
              <a:gd name="connsiteX3" fmla="*/ 1705614 w 3005091"/>
              <a:gd name="connsiteY3" fmla="*/ 0 h 3433894"/>
              <a:gd name="connsiteX4" fmla="*/ 2215083 w 3005091"/>
              <a:gd name="connsiteY4" fmla="*/ 0 h 3433894"/>
              <a:gd name="connsiteX5" fmla="*/ 2470519 w 3005091"/>
              <a:gd name="connsiteY5" fmla="*/ 555146 h 3433894"/>
              <a:gd name="connsiteX6" fmla="*/ 2710155 w 3005091"/>
              <a:gd name="connsiteY6" fmla="*/ 1075953 h 3433894"/>
              <a:gd name="connsiteX7" fmla="*/ 3005091 w 3005091"/>
              <a:gd name="connsiteY7" fmla="*/ 1716947 h 3433894"/>
              <a:gd name="connsiteX8" fmla="*/ 2733855 w 3005091"/>
              <a:gd name="connsiteY8" fmla="*/ 2306432 h 3433894"/>
              <a:gd name="connsiteX9" fmla="*/ 2478419 w 3005091"/>
              <a:gd name="connsiteY9" fmla="*/ 2861578 h 3433894"/>
              <a:gd name="connsiteX10" fmla="*/ 2215083 w 3005091"/>
              <a:gd name="connsiteY10" fmla="*/ 3433894 h 3433894"/>
              <a:gd name="connsiteX11" fmla="*/ 1639161 w 3005091"/>
              <a:gd name="connsiteY11" fmla="*/ 3433894 h 3433894"/>
              <a:gd name="connsiteX12" fmla="*/ 1151843 w 3005091"/>
              <a:gd name="connsiteY12" fmla="*/ 3433894 h 3433894"/>
              <a:gd name="connsiteX13" fmla="*/ 598072 w 3005091"/>
              <a:gd name="connsiteY13" fmla="*/ 3433894 h 3433894"/>
              <a:gd name="connsiteX14" fmla="*/ 0 w 3005091"/>
              <a:gd name="connsiteY14" fmla="*/ 3433894 h 3433894"/>
              <a:gd name="connsiteX15" fmla="*/ 0 w 3005091"/>
              <a:gd name="connsiteY15" fmla="*/ 2815793 h 3433894"/>
              <a:gd name="connsiteX16" fmla="*/ 0 w 3005091"/>
              <a:gd name="connsiteY16" fmla="*/ 2094675 h 3433894"/>
              <a:gd name="connsiteX17" fmla="*/ 0 w 3005091"/>
              <a:gd name="connsiteY17" fmla="*/ 1339219 h 3433894"/>
              <a:gd name="connsiteX18" fmla="*/ 0 w 3005091"/>
              <a:gd name="connsiteY18" fmla="*/ 721118 h 3433894"/>
              <a:gd name="connsiteX19" fmla="*/ 0 w 3005091"/>
              <a:gd name="connsiteY19" fmla="*/ 0 h 3433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005091" h="3433894" fill="none" extrusionOk="0">
                <a:moveTo>
                  <a:pt x="0" y="0"/>
                </a:moveTo>
                <a:cubicBezTo>
                  <a:pt x="149369" y="-6808"/>
                  <a:pt x="430352" y="26804"/>
                  <a:pt x="553771" y="0"/>
                </a:cubicBezTo>
                <a:cubicBezTo>
                  <a:pt x="677190" y="-26804"/>
                  <a:pt x="863353" y="-15557"/>
                  <a:pt x="1107542" y="0"/>
                </a:cubicBezTo>
                <a:cubicBezTo>
                  <a:pt x="1351731" y="15557"/>
                  <a:pt x="1413639" y="-5940"/>
                  <a:pt x="1705614" y="0"/>
                </a:cubicBezTo>
                <a:cubicBezTo>
                  <a:pt x="1997589" y="5940"/>
                  <a:pt x="2014239" y="-2742"/>
                  <a:pt x="2215083" y="0"/>
                </a:cubicBezTo>
                <a:cubicBezTo>
                  <a:pt x="2356255" y="249188"/>
                  <a:pt x="2369098" y="325425"/>
                  <a:pt x="2470519" y="555146"/>
                </a:cubicBezTo>
                <a:cubicBezTo>
                  <a:pt x="2571940" y="784867"/>
                  <a:pt x="2637565" y="916962"/>
                  <a:pt x="2710155" y="1075953"/>
                </a:cubicBezTo>
                <a:cubicBezTo>
                  <a:pt x="2782745" y="1234944"/>
                  <a:pt x="2913908" y="1459800"/>
                  <a:pt x="3005091" y="1716947"/>
                </a:cubicBezTo>
                <a:cubicBezTo>
                  <a:pt x="2919689" y="1864330"/>
                  <a:pt x="2807758" y="2177075"/>
                  <a:pt x="2733855" y="2306432"/>
                </a:cubicBezTo>
                <a:cubicBezTo>
                  <a:pt x="2659952" y="2435789"/>
                  <a:pt x="2577321" y="2698674"/>
                  <a:pt x="2478419" y="2861578"/>
                </a:cubicBezTo>
                <a:cubicBezTo>
                  <a:pt x="2379517" y="3024482"/>
                  <a:pt x="2246772" y="3299796"/>
                  <a:pt x="2215083" y="3433894"/>
                </a:cubicBezTo>
                <a:cubicBezTo>
                  <a:pt x="2078590" y="3446514"/>
                  <a:pt x="1762237" y="3425219"/>
                  <a:pt x="1639161" y="3433894"/>
                </a:cubicBezTo>
                <a:cubicBezTo>
                  <a:pt x="1516085" y="3442569"/>
                  <a:pt x="1325704" y="3447298"/>
                  <a:pt x="1151843" y="3433894"/>
                </a:cubicBezTo>
                <a:cubicBezTo>
                  <a:pt x="977982" y="3420490"/>
                  <a:pt x="799774" y="3460435"/>
                  <a:pt x="598072" y="3433894"/>
                </a:cubicBezTo>
                <a:cubicBezTo>
                  <a:pt x="396370" y="3407353"/>
                  <a:pt x="220236" y="3455574"/>
                  <a:pt x="0" y="3433894"/>
                </a:cubicBezTo>
                <a:cubicBezTo>
                  <a:pt x="-16690" y="3245906"/>
                  <a:pt x="-10202" y="2988613"/>
                  <a:pt x="0" y="2815793"/>
                </a:cubicBezTo>
                <a:cubicBezTo>
                  <a:pt x="10202" y="2642973"/>
                  <a:pt x="-24867" y="2337412"/>
                  <a:pt x="0" y="2094675"/>
                </a:cubicBezTo>
                <a:cubicBezTo>
                  <a:pt x="24867" y="1851938"/>
                  <a:pt x="24919" y="1576216"/>
                  <a:pt x="0" y="1339219"/>
                </a:cubicBezTo>
                <a:cubicBezTo>
                  <a:pt x="-24919" y="1102222"/>
                  <a:pt x="-9046" y="904417"/>
                  <a:pt x="0" y="721118"/>
                </a:cubicBezTo>
                <a:cubicBezTo>
                  <a:pt x="9046" y="537819"/>
                  <a:pt x="16971" y="359537"/>
                  <a:pt x="0" y="0"/>
                </a:cubicBezTo>
                <a:close/>
              </a:path>
              <a:path w="3005091" h="3433894" stroke="0" extrusionOk="0">
                <a:moveTo>
                  <a:pt x="0" y="0"/>
                </a:moveTo>
                <a:cubicBezTo>
                  <a:pt x="157292" y="-24361"/>
                  <a:pt x="351477" y="17713"/>
                  <a:pt x="575922" y="0"/>
                </a:cubicBezTo>
                <a:cubicBezTo>
                  <a:pt x="800367" y="-17713"/>
                  <a:pt x="948060" y="-1227"/>
                  <a:pt x="1063240" y="0"/>
                </a:cubicBezTo>
                <a:cubicBezTo>
                  <a:pt x="1178420" y="1227"/>
                  <a:pt x="1437139" y="-7463"/>
                  <a:pt x="1617011" y="0"/>
                </a:cubicBezTo>
                <a:cubicBezTo>
                  <a:pt x="1796883" y="7463"/>
                  <a:pt x="1979010" y="26163"/>
                  <a:pt x="2215083" y="0"/>
                </a:cubicBezTo>
                <a:cubicBezTo>
                  <a:pt x="2281851" y="179868"/>
                  <a:pt x="2391742" y="399818"/>
                  <a:pt x="2486319" y="589485"/>
                </a:cubicBezTo>
                <a:cubicBezTo>
                  <a:pt x="2580896" y="779152"/>
                  <a:pt x="2618267" y="866999"/>
                  <a:pt x="2733855" y="1127462"/>
                </a:cubicBezTo>
                <a:cubicBezTo>
                  <a:pt x="2849443" y="1387925"/>
                  <a:pt x="2870683" y="1437196"/>
                  <a:pt x="3005091" y="1716947"/>
                </a:cubicBezTo>
                <a:cubicBezTo>
                  <a:pt x="2896068" y="1975426"/>
                  <a:pt x="2816265" y="2138594"/>
                  <a:pt x="2749655" y="2272093"/>
                </a:cubicBezTo>
                <a:cubicBezTo>
                  <a:pt x="2683045" y="2405592"/>
                  <a:pt x="2569660" y="2677042"/>
                  <a:pt x="2486319" y="2844409"/>
                </a:cubicBezTo>
                <a:cubicBezTo>
                  <a:pt x="2402978" y="3011776"/>
                  <a:pt x="2300061" y="3182575"/>
                  <a:pt x="2215083" y="3433894"/>
                </a:cubicBezTo>
                <a:cubicBezTo>
                  <a:pt x="1974140" y="3429829"/>
                  <a:pt x="1869668" y="3423598"/>
                  <a:pt x="1661312" y="3433894"/>
                </a:cubicBezTo>
                <a:cubicBezTo>
                  <a:pt x="1452956" y="3444190"/>
                  <a:pt x="1349512" y="3457924"/>
                  <a:pt x="1151843" y="3433894"/>
                </a:cubicBezTo>
                <a:cubicBezTo>
                  <a:pt x="954174" y="3409864"/>
                  <a:pt x="835658" y="3459328"/>
                  <a:pt x="620223" y="3433894"/>
                </a:cubicBezTo>
                <a:cubicBezTo>
                  <a:pt x="404788" y="3408460"/>
                  <a:pt x="285658" y="3420330"/>
                  <a:pt x="0" y="3433894"/>
                </a:cubicBezTo>
                <a:cubicBezTo>
                  <a:pt x="27000" y="3192822"/>
                  <a:pt x="-11231" y="2952883"/>
                  <a:pt x="0" y="2815793"/>
                </a:cubicBezTo>
                <a:cubicBezTo>
                  <a:pt x="11231" y="2678703"/>
                  <a:pt x="3481" y="2450678"/>
                  <a:pt x="0" y="2197692"/>
                </a:cubicBezTo>
                <a:cubicBezTo>
                  <a:pt x="-3481" y="1944706"/>
                  <a:pt x="2725" y="1781766"/>
                  <a:pt x="0" y="1613930"/>
                </a:cubicBezTo>
                <a:cubicBezTo>
                  <a:pt x="-2725" y="1446094"/>
                  <a:pt x="31774" y="1111225"/>
                  <a:pt x="0" y="961490"/>
                </a:cubicBezTo>
                <a:cubicBezTo>
                  <a:pt x="-31774" y="811755"/>
                  <a:pt x="16582" y="223194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3718757963">
                  <a:prstGeom prst="homePlate">
                    <a:avLst>
                      <a:gd name="adj" fmla="val 26289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>
                <a:latin typeface="Fira Sans" panose="020B0503050000020004" pitchFamily="34" charset="0"/>
              </a:rPr>
              <a:t>Data Processing</a:t>
            </a:r>
          </a:p>
          <a:p>
            <a:pPr algn="ctr"/>
            <a:r>
              <a:rPr lang="en-US" b="1" dirty="0">
                <a:latin typeface="Fira Sans" panose="020B0503050000020004" pitchFamily="34" charset="0"/>
              </a:rPr>
              <a:t>(Silver)</a:t>
            </a:r>
            <a:endParaRPr lang="nl-NL" b="1" dirty="0">
              <a:latin typeface="Fira Sans" panose="020B0503050000020004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16E6F65-5696-6E27-6DEE-F6BD1591F510}"/>
              </a:ext>
            </a:extLst>
          </p:cNvPr>
          <p:cNvSpPr/>
          <p:nvPr/>
        </p:nvSpPr>
        <p:spPr>
          <a:xfrm>
            <a:off x="3537361" y="3478150"/>
            <a:ext cx="2038525" cy="679508"/>
          </a:xfrm>
          <a:custGeom>
            <a:avLst/>
            <a:gdLst>
              <a:gd name="connsiteX0" fmla="*/ 0 w 2038525"/>
              <a:gd name="connsiteY0" fmla="*/ 113254 h 679508"/>
              <a:gd name="connsiteX1" fmla="*/ 113254 w 2038525"/>
              <a:gd name="connsiteY1" fmla="*/ 0 h 679508"/>
              <a:gd name="connsiteX2" fmla="*/ 735380 w 2038525"/>
              <a:gd name="connsiteY2" fmla="*/ 0 h 679508"/>
              <a:gd name="connsiteX3" fmla="*/ 1321265 w 2038525"/>
              <a:gd name="connsiteY3" fmla="*/ 0 h 679508"/>
              <a:gd name="connsiteX4" fmla="*/ 1925271 w 2038525"/>
              <a:gd name="connsiteY4" fmla="*/ 0 h 679508"/>
              <a:gd name="connsiteX5" fmla="*/ 2038525 w 2038525"/>
              <a:gd name="connsiteY5" fmla="*/ 113254 h 679508"/>
              <a:gd name="connsiteX6" fmla="*/ 2038525 w 2038525"/>
              <a:gd name="connsiteY6" fmla="*/ 566254 h 679508"/>
              <a:gd name="connsiteX7" fmla="*/ 1925271 w 2038525"/>
              <a:gd name="connsiteY7" fmla="*/ 679508 h 679508"/>
              <a:gd name="connsiteX8" fmla="*/ 1375626 w 2038525"/>
              <a:gd name="connsiteY8" fmla="*/ 679508 h 679508"/>
              <a:gd name="connsiteX9" fmla="*/ 735380 w 2038525"/>
              <a:gd name="connsiteY9" fmla="*/ 679508 h 679508"/>
              <a:gd name="connsiteX10" fmla="*/ 113254 w 2038525"/>
              <a:gd name="connsiteY10" fmla="*/ 679508 h 679508"/>
              <a:gd name="connsiteX11" fmla="*/ 0 w 2038525"/>
              <a:gd name="connsiteY11" fmla="*/ 566254 h 679508"/>
              <a:gd name="connsiteX12" fmla="*/ 0 w 2038525"/>
              <a:gd name="connsiteY12" fmla="*/ 113254 h 679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38525" h="679508" fill="none" extrusionOk="0">
                <a:moveTo>
                  <a:pt x="0" y="113254"/>
                </a:moveTo>
                <a:cubicBezTo>
                  <a:pt x="-9931" y="60730"/>
                  <a:pt x="65282" y="-3528"/>
                  <a:pt x="113254" y="0"/>
                </a:cubicBezTo>
                <a:cubicBezTo>
                  <a:pt x="336334" y="-13876"/>
                  <a:pt x="537688" y="-10531"/>
                  <a:pt x="735380" y="0"/>
                </a:cubicBezTo>
                <a:cubicBezTo>
                  <a:pt x="933072" y="10531"/>
                  <a:pt x="1060341" y="27398"/>
                  <a:pt x="1321265" y="0"/>
                </a:cubicBezTo>
                <a:cubicBezTo>
                  <a:pt x="1582189" y="-27398"/>
                  <a:pt x="1786640" y="17271"/>
                  <a:pt x="1925271" y="0"/>
                </a:cubicBezTo>
                <a:cubicBezTo>
                  <a:pt x="1990748" y="702"/>
                  <a:pt x="2027781" y="58792"/>
                  <a:pt x="2038525" y="113254"/>
                </a:cubicBezTo>
                <a:cubicBezTo>
                  <a:pt x="2052015" y="278301"/>
                  <a:pt x="2049979" y="471065"/>
                  <a:pt x="2038525" y="566254"/>
                </a:cubicBezTo>
                <a:cubicBezTo>
                  <a:pt x="2043421" y="638661"/>
                  <a:pt x="1988782" y="682269"/>
                  <a:pt x="1925271" y="679508"/>
                </a:cubicBezTo>
                <a:cubicBezTo>
                  <a:pt x="1758466" y="698490"/>
                  <a:pt x="1536373" y="673175"/>
                  <a:pt x="1375626" y="679508"/>
                </a:cubicBezTo>
                <a:cubicBezTo>
                  <a:pt x="1214880" y="685841"/>
                  <a:pt x="942813" y="668029"/>
                  <a:pt x="735380" y="679508"/>
                </a:cubicBezTo>
                <a:cubicBezTo>
                  <a:pt x="527947" y="690987"/>
                  <a:pt x="301833" y="680277"/>
                  <a:pt x="113254" y="679508"/>
                </a:cubicBezTo>
                <a:cubicBezTo>
                  <a:pt x="39721" y="683632"/>
                  <a:pt x="9243" y="634993"/>
                  <a:pt x="0" y="566254"/>
                </a:cubicBezTo>
                <a:cubicBezTo>
                  <a:pt x="-12914" y="353585"/>
                  <a:pt x="11998" y="260701"/>
                  <a:pt x="0" y="113254"/>
                </a:cubicBezTo>
                <a:close/>
              </a:path>
              <a:path w="2038525" h="679508" stroke="0" extrusionOk="0">
                <a:moveTo>
                  <a:pt x="0" y="113254"/>
                </a:moveTo>
                <a:cubicBezTo>
                  <a:pt x="8612" y="59926"/>
                  <a:pt x="49704" y="13305"/>
                  <a:pt x="113254" y="0"/>
                </a:cubicBezTo>
                <a:cubicBezTo>
                  <a:pt x="347953" y="28"/>
                  <a:pt x="464880" y="-12694"/>
                  <a:pt x="681019" y="0"/>
                </a:cubicBezTo>
                <a:cubicBezTo>
                  <a:pt x="897158" y="12694"/>
                  <a:pt x="1133721" y="11547"/>
                  <a:pt x="1303145" y="0"/>
                </a:cubicBezTo>
                <a:cubicBezTo>
                  <a:pt x="1472569" y="-11547"/>
                  <a:pt x="1732403" y="2593"/>
                  <a:pt x="1925271" y="0"/>
                </a:cubicBezTo>
                <a:cubicBezTo>
                  <a:pt x="1988383" y="-1487"/>
                  <a:pt x="2042612" y="36315"/>
                  <a:pt x="2038525" y="113254"/>
                </a:cubicBezTo>
                <a:cubicBezTo>
                  <a:pt x="2018936" y="212088"/>
                  <a:pt x="2020726" y="342330"/>
                  <a:pt x="2038525" y="566254"/>
                </a:cubicBezTo>
                <a:cubicBezTo>
                  <a:pt x="2030498" y="623377"/>
                  <a:pt x="1984435" y="668065"/>
                  <a:pt x="1925271" y="679508"/>
                </a:cubicBezTo>
                <a:cubicBezTo>
                  <a:pt x="1789040" y="705433"/>
                  <a:pt x="1588481" y="688084"/>
                  <a:pt x="1303145" y="679508"/>
                </a:cubicBezTo>
                <a:cubicBezTo>
                  <a:pt x="1017809" y="670932"/>
                  <a:pt x="883829" y="698804"/>
                  <a:pt x="735380" y="679508"/>
                </a:cubicBezTo>
                <a:cubicBezTo>
                  <a:pt x="586932" y="660212"/>
                  <a:pt x="358234" y="706630"/>
                  <a:pt x="113254" y="679508"/>
                </a:cubicBezTo>
                <a:cubicBezTo>
                  <a:pt x="52274" y="687663"/>
                  <a:pt x="565" y="639557"/>
                  <a:pt x="0" y="566254"/>
                </a:cubicBezTo>
                <a:cubicBezTo>
                  <a:pt x="22279" y="384299"/>
                  <a:pt x="-14716" y="261431"/>
                  <a:pt x="0" y="11325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2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156353105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Fira Sans" panose="020B0503050000020004" pitchFamily="34" charset="0"/>
              </a:rPr>
              <a:t>Data Linking</a:t>
            </a:r>
          </a:p>
          <a:p>
            <a:pPr algn="ctr"/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Fira Sans" panose="020B0503050000020004" pitchFamily="34" charset="0"/>
              </a:rPr>
              <a:t>(Identities)</a:t>
            </a:r>
            <a:endParaRPr lang="nl-NL" sz="1600" dirty="0">
              <a:solidFill>
                <a:schemeClr val="bg2">
                  <a:lumMod val="25000"/>
                </a:schemeClr>
              </a:solidFill>
              <a:latin typeface="Fira Sans" panose="020B0503050000020004" pitchFamily="34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3AF1154-4448-2C8B-BF08-3DCB70E0DF3F}"/>
              </a:ext>
            </a:extLst>
          </p:cNvPr>
          <p:cNvSpPr/>
          <p:nvPr/>
        </p:nvSpPr>
        <p:spPr>
          <a:xfrm>
            <a:off x="3541916" y="4318446"/>
            <a:ext cx="2038525" cy="679508"/>
          </a:xfrm>
          <a:custGeom>
            <a:avLst/>
            <a:gdLst>
              <a:gd name="connsiteX0" fmla="*/ 0 w 2038525"/>
              <a:gd name="connsiteY0" fmla="*/ 113254 h 679508"/>
              <a:gd name="connsiteX1" fmla="*/ 113254 w 2038525"/>
              <a:gd name="connsiteY1" fmla="*/ 0 h 679508"/>
              <a:gd name="connsiteX2" fmla="*/ 735380 w 2038525"/>
              <a:gd name="connsiteY2" fmla="*/ 0 h 679508"/>
              <a:gd name="connsiteX3" fmla="*/ 1357506 w 2038525"/>
              <a:gd name="connsiteY3" fmla="*/ 0 h 679508"/>
              <a:gd name="connsiteX4" fmla="*/ 1925271 w 2038525"/>
              <a:gd name="connsiteY4" fmla="*/ 0 h 679508"/>
              <a:gd name="connsiteX5" fmla="*/ 2038525 w 2038525"/>
              <a:gd name="connsiteY5" fmla="*/ 113254 h 679508"/>
              <a:gd name="connsiteX6" fmla="*/ 2038525 w 2038525"/>
              <a:gd name="connsiteY6" fmla="*/ 566254 h 679508"/>
              <a:gd name="connsiteX7" fmla="*/ 1925271 w 2038525"/>
              <a:gd name="connsiteY7" fmla="*/ 679508 h 679508"/>
              <a:gd name="connsiteX8" fmla="*/ 1339386 w 2038525"/>
              <a:gd name="connsiteY8" fmla="*/ 679508 h 679508"/>
              <a:gd name="connsiteX9" fmla="*/ 735380 w 2038525"/>
              <a:gd name="connsiteY9" fmla="*/ 679508 h 679508"/>
              <a:gd name="connsiteX10" fmla="*/ 113254 w 2038525"/>
              <a:gd name="connsiteY10" fmla="*/ 679508 h 679508"/>
              <a:gd name="connsiteX11" fmla="*/ 0 w 2038525"/>
              <a:gd name="connsiteY11" fmla="*/ 566254 h 679508"/>
              <a:gd name="connsiteX12" fmla="*/ 0 w 2038525"/>
              <a:gd name="connsiteY12" fmla="*/ 113254 h 679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38525" h="679508" fill="none" extrusionOk="0">
                <a:moveTo>
                  <a:pt x="0" y="113254"/>
                </a:moveTo>
                <a:cubicBezTo>
                  <a:pt x="7380" y="44999"/>
                  <a:pt x="46669" y="-13811"/>
                  <a:pt x="113254" y="0"/>
                </a:cubicBezTo>
                <a:cubicBezTo>
                  <a:pt x="386125" y="-29157"/>
                  <a:pt x="604229" y="-22598"/>
                  <a:pt x="735380" y="0"/>
                </a:cubicBezTo>
                <a:cubicBezTo>
                  <a:pt x="866531" y="22598"/>
                  <a:pt x="1179239" y="-19069"/>
                  <a:pt x="1357506" y="0"/>
                </a:cubicBezTo>
                <a:cubicBezTo>
                  <a:pt x="1535773" y="19069"/>
                  <a:pt x="1670613" y="6916"/>
                  <a:pt x="1925271" y="0"/>
                </a:cubicBezTo>
                <a:cubicBezTo>
                  <a:pt x="1985441" y="-259"/>
                  <a:pt x="2036617" y="59600"/>
                  <a:pt x="2038525" y="113254"/>
                </a:cubicBezTo>
                <a:cubicBezTo>
                  <a:pt x="2050030" y="210209"/>
                  <a:pt x="2055575" y="446838"/>
                  <a:pt x="2038525" y="566254"/>
                </a:cubicBezTo>
                <a:cubicBezTo>
                  <a:pt x="2053686" y="625476"/>
                  <a:pt x="1984808" y="680136"/>
                  <a:pt x="1925271" y="679508"/>
                </a:cubicBezTo>
                <a:cubicBezTo>
                  <a:pt x="1799127" y="707300"/>
                  <a:pt x="1565351" y="669652"/>
                  <a:pt x="1339386" y="679508"/>
                </a:cubicBezTo>
                <a:cubicBezTo>
                  <a:pt x="1113421" y="689364"/>
                  <a:pt x="1033502" y="657985"/>
                  <a:pt x="735380" y="679508"/>
                </a:cubicBezTo>
                <a:cubicBezTo>
                  <a:pt x="437258" y="701031"/>
                  <a:pt x="250181" y="703292"/>
                  <a:pt x="113254" y="679508"/>
                </a:cubicBezTo>
                <a:cubicBezTo>
                  <a:pt x="52851" y="681415"/>
                  <a:pt x="-3681" y="618778"/>
                  <a:pt x="0" y="566254"/>
                </a:cubicBezTo>
                <a:cubicBezTo>
                  <a:pt x="-14883" y="440340"/>
                  <a:pt x="-17335" y="278888"/>
                  <a:pt x="0" y="113254"/>
                </a:cubicBezTo>
                <a:close/>
              </a:path>
              <a:path w="2038525" h="679508" stroke="0" extrusionOk="0">
                <a:moveTo>
                  <a:pt x="0" y="113254"/>
                </a:moveTo>
                <a:cubicBezTo>
                  <a:pt x="-5868" y="49262"/>
                  <a:pt x="47893" y="-1889"/>
                  <a:pt x="113254" y="0"/>
                </a:cubicBezTo>
                <a:cubicBezTo>
                  <a:pt x="421894" y="-21248"/>
                  <a:pt x="509929" y="29674"/>
                  <a:pt x="735380" y="0"/>
                </a:cubicBezTo>
                <a:cubicBezTo>
                  <a:pt x="960831" y="-29674"/>
                  <a:pt x="1129102" y="-16825"/>
                  <a:pt x="1285025" y="0"/>
                </a:cubicBezTo>
                <a:cubicBezTo>
                  <a:pt x="1440948" y="16825"/>
                  <a:pt x="1792286" y="-14963"/>
                  <a:pt x="1925271" y="0"/>
                </a:cubicBezTo>
                <a:cubicBezTo>
                  <a:pt x="1977041" y="-944"/>
                  <a:pt x="2042744" y="46597"/>
                  <a:pt x="2038525" y="113254"/>
                </a:cubicBezTo>
                <a:cubicBezTo>
                  <a:pt x="2028013" y="244977"/>
                  <a:pt x="2048350" y="346301"/>
                  <a:pt x="2038525" y="566254"/>
                </a:cubicBezTo>
                <a:cubicBezTo>
                  <a:pt x="2036637" y="629233"/>
                  <a:pt x="1980539" y="679854"/>
                  <a:pt x="1925271" y="679508"/>
                </a:cubicBezTo>
                <a:cubicBezTo>
                  <a:pt x="1699192" y="655378"/>
                  <a:pt x="1566354" y="707959"/>
                  <a:pt x="1285025" y="679508"/>
                </a:cubicBezTo>
                <a:cubicBezTo>
                  <a:pt x="1003696" y="651057"/>
                  <a:pt x="915535" y="692534"/>
                  <a:pt x="717260" y="679508"/>
                </a:cubicBezTo>
                <a:cubicBezTo>
                  <a:pt x="518985" y="666482"/>
                  <a:pt x="326923" y="694246"/>
                  <a:pt x="113254" y="679508"/>
                </a:cubicBezTo>
                <a:cubicBezTo>
                  <a:pt x="38307" y="686477"/>
                  <a:pt x="5904" y="629346"/>
                  <a:pt x="0" y="566254"/>
                </a:cubicBezTo>
                <a:cubicBezTo>
                  <a:pt x="17553" y="425917"/>
                  <a:pt x="19732" y="241180"/>
                  <a:pt x="0" y="11325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2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3653861655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Fira Sans" panose="020B0503050000020004" pitchFamily="34" charset="0"/>
              </a:rPr>
              <a:t>Data Extraction</a:t>
            </a:r>
            <a:br>
              <a:rPr lang="en-US" sz="1600" dirty="0">
                <a:solidFill>
                  <a:schemeClr val="bg2">
                    <a:lumMod val="25000"/>
                  </a:schemeClr>
                </a:solidFill>
                <a:latin typeface="Fira Sans" panose="020B0503050000020004" pitchFamily="34" charset="0"/>
              </a:rPr>
            </a:b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Fira Sans" panose="020B0503050000020004" pitchFamily="34" charset="0"/>
              </a:rPr>
              <a:t>(Text Mining)</a:t>
            </a:r>
            <a:endParaRPr lang="nl-NL" sz="1600" dirty="0">
              <a:solidFill>
                <a:schemeClr val="bg2">
                  <a:lumMod val="25000"/>
                </a:schemeClr>
              </a:solidFill>
              <a:latin typeface="Fira Sans" panose="020B0503050000020004" pitchFamily="34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54A1AF4-886A-4504-748D-2C5E16D3E70B}"/>
              </a:ext>
            </a:extLst>
          </p:cNvPr>
          <p:cNvSpPr/>
          <p:nvPr/>
        </p:nvSpPr>
        <p:spPr>
          <a:xfrm>
            <a:off x="3541918" y="2639946"/>
            <a:ext cx="2038525" cy="679508"/>
          </a:xfrm>
          <a:custGeom>
            <a:avLst/>
            <a:gdLst>
              <a:gd name="connsiteX0" fmla="*/ 0 w 2038525"/>
              <a:gd name="connsiteY0" fmla="*/ 113254 h 679508"/>
              <a:gd name="connsiteX1" fmla="*/ 113254 w 2038525"/>
              <a:gd name="connsiteY1" fmla="*/ 0 h 679508"/>
              <a:gd name="connsiteX2" fmla="*/ 735380 w 2038525"/>
              <a:gd name="connsiteY2" fmla="*/ 0 h 679508"/>
              <a:gd name="connsiteX3" fmla="*/ 1285025 w 2038525"/>
              <a:gd name="connsiteY3" fmla="*/ 0 h 679508"/>
              <a:gd name="connsiteX4" fmla="*/ 1925271 w 2038525"/>
              <a:gd name="connsiteY4" fmla="*/ 0 h 679508"/>
              <a:gd name="connsiteX5" fmla="*/ 2038525 w 2038525"/>
              <a:gd name="connsiteY5" fmla="*/ 113254 h 679508"/>
              <a:gd name="connsiteX6" fmla="*/ 2038525 w 2038525"/>
              <a:gd name="connsiteY6" fmla="*/ 566254 h 679508"/>
              <a:gd name="connsiteX7" fmla="*/ 1925271 w 2038525"/>
              <a:gd name="connsiteY7" fmla="*/ 679508 h 679508"/>
              <a:gd name="connsiteX8" fmla="*/ 1303145 w 2038525"/>
              <a:gd name="connsiteY8" fmla="*/ 679508 h 679508"/>
              <a:gd name="connsiteX9" fmla="*/ 753500 w 2038525"/>
              <a:gd name="connsiteY9" fmla="*/ 679508 h 679508"/>
              <a:gd name="connsiteX10" fmla="*/ 113254 w 2038525"/>
              <a:gd name="connsiteY10" fmla="*/ 679508 h 679508"/>
              <a:gd name="connsiteX11" fmla="*/ 0 w 2038525"/>
              <a:gd name="connsiteY11" fmla="*/ 566254 h 679508"/>
              <a:gd name="connsiteX12" fmla="*/ 0 w 2038525"/>
              <a:gd name="connsiteY12" fmla="*/ 113254 h 679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38525" h="679508" fill="none" extrusionOk="0">
                <a:moveTo>
                  <a:pt x="0" y="113254"/>
                </a:moveTo>
                <a:cubicBezTo>
                  <a:pt x="-13931" y="49083"/>
                  <a:pt x="53297" y="-393"/>
                  <a:pt x="113254" y="0"/>
                </a:cubicBezTo>
                <a:cubicBezTo>
                  <a:pt x="256104" y="11493"/>
                  <a:pt x="574324" y="14134"/>
                  <a:pt x="735380" y="0"/>
                </a:cubicBezTo>
                <a:cubicBezTo>
                  <a:pt x="896436" y="-14134"/>
                  <a:pt x="1078557" y="14216"/>
                  <a:pt x="1285025" y="0"/>
                </a:cubicBezTo>
                <a:cubicBezTo>
                  <a:pt x="1491494" y="-14216"/>
                  <a:pt x="1771032" y="3654"/>
                  <a:pt x="1925271" y="0"/>
                </a:cubicBezTo>
                <a:cubicBezTo>
                  <a:pt x="1996299" y="5649"/>
                  <a:pt x="2036072" y="38360"/>
                  <a:pt x="2038525" y="113254"/>
                </a:cubicBezTo>
                <a:cubicBezTo>
                  <a:pt x="2026570" y="220454"/>
                  <a:pt x="2050889" y="420423"/>
                  <a:pt x="2038525" y="566254"/>
                </a:cubicBezTo>
                <a:cubicBezTo>
                  <a:pt x="2044226" y="636570"/>
                  <a:pt x="1992957" y="670962"/>
                  <a:pt x="1925271" y="679508"/>
                </a:cubicBezTo>
                <a:cubicBezTo>
                  <a:pt x="1731449" y="705979"/>
                  <a:pt x="1489076" y="690866"/>
                  <a:pt x="1303145" y="679508"/>
                </a:cubicBezTo>
                <a:cubicBezTo>
                  <a:pt x="1117214" y="668150"/>
                  <a:pt x="926775" y="688690"/>
                  <a:pt x="753500" y="679508"/>
                </a:cubicBezTo>
                <a:cubicBezTo>
                  <a:pt x="580225" y="670326"/>
                  <a:pt x="242513" y="663023"/>
                  <a:pt x="113254" y="679508"/>
                </a:cubicBezTo>
                <a:cubicBezTo>
                  <a:pt x="61028" y="678159"/>
                  <a:pt x="6055" y="637739"/>
                  <a:pt x="0" y="566254"/>
                </a:cubicBezTo>
                <a:cubicBezTo>
                  <a:pt x="4201" y="375632"/>
                  <a:pt x="5145" y="237689"/>
                  <a:pt x="0" y="113254"/>
                </a:cubicBezTo>
                <a:close/>
              </a:path>
              <a:path w="2038525" h="679508" stroke="0" extrusionOk="0">
                <a:moveTo>
                  <a:pt x="0" y="113254"/>
                </a:moveTo>
                <a:cubicBezTo>
                  <a:pt x="-10407" y="46058"/>
                  <a:pt x="56139" y="-2662"/>
                  <a:pt x="113254" y="0"/>
                </a:cubicBezTo>
                <a:cubicBezTo>
                  <a:pt x="398828" y="-620"/>
                  <a:pt x="473614" y="-27021"/>
                  <a:pt x="699139" y="0"/>
                </a:cubicBezTo>
                <a:cubicBezTo>
                  <a:pt x="924664" y="27021"/>
                  <a:pt x="1044550" y="-26826"/>
                  <a:pt x="1321265" y="0"/>
                </a:cubicBezTo>
                <a:cubicBezTo>
                  <a:pt x="1597980" y="26826"/>
                  <a:pt x="1735888" y="11753"/>
                  <a:pt x="1925271" y="0"/>
                </a:cubicBezTo>
                <a:cubicBezTo>
                  <a:pt x="1986950" y="-1785"/>
                  <a:pt x="2044625" y="52957"/>
                  <a:pt x="2038525" y="113254"/>
                </a:cubicBezTo>
                <a:cubicBezTo>
                  <a:pt x="2022276" y="269703"/>
                  <a:pt x="2017435" y="343778"/>
                  <a:pt x="2038525" y="566254"/>
                </a:cubicBezTo>
                <a:cubicBezTo>
                  <a:pt x="2044685" y="623169"/>
                  <a:pt x="1989891" y="665279"/>
                  <a:pt x="1925271" y="679508"/>
                </a:cubicBezTo>
                <a:cubicBezTo>
                  <a:pt x="1660771" y="685860"/>
                  <a:pt x="1472714" y="661231"/>
                  <a:pt x="1339386" y="679508"/>
                </a:cubicBezTo>
                <a:cubicBezTo>
                  <a:pt x="1206059" y="697785"/>
                  <a:pt x="904003" y="706373"/>
                  <a:pt x="735380" y="679508"/>
                </a:cubicBezTo>
                <a:cubicBezTo>
                  <a:pt x="566757" y="652643"/>
                  <a:pt x="393862" y="701567"/>
                  <a:pt x="113254" y="679508"/>
                </a:cubicBezTo>
                <a:cubicBezTo>
                  <a:pt x="50081" y="676957"/>
                  <a:pt x="-7847" y="622556"/>
                  <a:pt x="0" y="566254"/>
                </a:cubicBezTo>
                <a:cubicBezTo>
                  <a:pt x="-15040" y="341283"/>
                  <a:pt x="3586" y="218132"/>
                  <a:pt x="0" y="11325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2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1469490695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Fira Sans" panose="020B0503050000020004" pitchFamily="34" charset="0"/>
              </a:rPr>
              <a:t>Data Conversion</a:t>
            </a:r>
          </a:p>
          <a:p>
            <a:pPr algn="ctr"/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Fira Sans" panose="020B0503050000020004" pitchFamily="34" charset="0"/>
              </a:rPr>
              <a:t>(File Format)</a:t>
            </a:r>
            <a:endParaRPr lang="nl-NL" sz="1600" dirty="0">
              <a:solidFill>
                <a:schemeClr val="bg2">
                  <a:lumMod val="25000"/>
                </a:schemeClr>
              </a:solidFill>
              <a:latin typeface="Fira Sans" panose="020B0503050000020004" pitchFamily="34" charset="0"/>
            </a:endParaRPr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443A0822-FB2A-F7ED-E4E5-DDB8A667A2CD}"/>
              </a:ext>
            </a:extLst>
          </p:cNvPr>
          <p:cNvSpPr/>
          <p:nvPr/>
        </p:nvSpPr>
        <p:spPr>
          <a:xfrm>
            <a:off x="452144" y="1766094"/>
            <a:ext cx="3005091" cy="3433894"/>
          </a:xfrm>
          <a:custGeom>
            <a:avLst/>
            <a:gdLst>
              <a:gd name="connsiteX0" fmla="*/ 0 w 3005091"/>
              <a:gd name="connsiteY0" fmla="*/ 0 h 3433894"/>
              <a:gd name="connsiteX1" fmla="*/ 575922 w 3005091"/>
              <a:gd name="connsiteY1" fmla="*/ 0 h 3433894"/>
              <a:gd name="connsiteX2" fmla="*/ 1173994 w 3005091"/>
              <a:gd name="connsiteY2" fmla="*/ 0 h 3433894"/>
              <a:gd name="connsiteX3" fmla="*/ 1661312 w 3005091"/>
              <a:gd name="connsiteY3" fmla="*/ 0 h 3433894"/>
              <a:gd name="connsiteX4" fmla="*/ 2215083 w 3005091"/>
              <a:gd name="connsiteY4" fmla="*/ 0 h 3433894"/>
              <a:gd name="connsiteX5" fmla="*/ 2470519 w 3005091"/>
              <a:gd name="connsiteY5" fmla="*/ 555146 h 3433894"/>
              <a:gd name="connsiteX6" fmla="*/ 2741755 w 3005091"/>
              <a:gd name="connsiteY6" fmla="*/ 1144631 h 3433894"/>
              <a:gd name="connsiteX7" fmla="*/ 3005091 w 3005091"/>
              <a:gd name="connsiteY7" fmla="*/ 1716947 h 3433894"/>
              <a:gd name="connsiteX8" fmla="*/ 2725955 w 3005091"/>
              <a:gd name="connsiteY8" fmla="*/ 2323602 h 3433894"/>
              <a:gd name="connsiteX9" fmla="*/ 2470519 w 3005091"/>
              <a:gd name="connsiteY9" fmla="*/ 2878748 h 3433894"/>
              <a:gd name="connsiteX10" fmla="*/ 2215083 w 3005091"/>
              <a:gd name="connsiteY10" fmla="*/ 3433894 h 3433894"/>
              <a:gd name="connsiteX11" fmla="*/ 1639161 w 3005091"/>
              <a:gd name="connsiteY11" fmla="*/ 3433894 h 3433894"/>
              <a:gd name="connsiteX12" fmla="*/ 1063240 w 3005091"/>
              <a:gd name="connsiteY12" fmla="*/ 3433894 h 3433894"/>
              <a:gd name="connsiteX13" fmla="*/ 575922 w 3005091"/>
              <a:gd name="connsiteY13" fmla="*/ 3433894 h 3433894"/>
              <a:gd name="connsiteX14" fmla="*/ 0 w 3005091"/>
              <a:gd name="connsiteY14" fmla="*/ 3433894 h 3433894"/>
              <a:gd name="connsiteX15" fmla="*/ 0 w 3005091"/>
              <a:gd name="connsiteY15" fmla="*/ 2781454 h 3433894"/>
              <a:gd name="connsiteX16" fmla="*/ 0 w 3005091"/>
              <a:gd name="connsiteY16" fmla="*/ 2025997 h 3433894"/>
              <a:gd name="connsiteX17" fmla="*/ 0 w 3005091"/>
              <a:gd name="connsiteY17" fmla="*/ 1339219 h 3433894"/>
              <a:gd name="connsiteX18" fmla="*/ 0 w 3005091"/>
              <a:gd name="connsiteY18" fmla="*/ 0 h 3433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005091" h="3433894" fill="none" extrusionOk="0">
                <a:moveTo>
                  <a:pt x="0" y="0"/>
                </a:moveTo>
                <a:cubicBezTo>
                  <a:pt x="250123" y="-14056"/>
                  <a:pt x="324893" y="-26843"/>
                  <a:pt x="575922" y="0"/>
                </a:cubicBezTo>
                <a:cubicBezTo>
                  <a:pt x="826951" y="26843"/>
                  <a:pt x="1022089" y="4500"/>
                  <a:pt x="1173994" y="0"/>
                </a:cubicBezTo>
                <a:cubicBezTo>
                  <a:pt x="1325899" y="-4500"/>
                  <a:pt x="1443250" y="18776"/>
                  <a:pt x="1661312" y="0"/>
                </a:cubicBezTo>
                <a:cubicBezTo>
                  <a:pt x="1879374" y="-18776"/>
                  <a:pt x="2050830" y="12022"/>
                  <a:pt x="2215083" y="0"/>
                </a:cubicBezTo>
                <a:cubicBezTo>
                  <a:pt x="2261990" y="115778"/>
                  <a:pt x="2343554" y="332977"/>
                  <a:pt x="2470519" y="555146"/>
                </a:cubicBezTo>
                <a:cubicBezTo>
                  <a:pt x="2597484" y="777315"/>
                  <a:pt x="2636880" y="909359"/>
                  <a:pt x="2741755" y="1144631"/>
                </a:cubicBezTo>
                <a:cubicBezTo>
                  <a:pt x="2846629" y="1379903"/>
                  <a:pt x="2936096" y="1560807"/>
                  <a:pt x="3005091" y="1716947"/>
                </a:cubicBezTo>
                <a:cubicBezTo>
                  <a:pt x="2898791" y="1928167"/>
                  <a:pt x="2810374" y="2111833"/>
                  <a:pt x="2725955" y="2323602"/>
                </a:cubicBezTo>
                <a:cubicBezTo>
                  <a:pt x="2641536" y="2535371"/>
                  <a:pt x="2552465" y="2643133"/>
                  <a:pt x="2470519" y="2878748"/>
                </a:cubicBezTo>
                <a:cubicBezTo>
                  <a:pt x="2388573" y="3114363"/>
                  <a:pt x="2329548" y="3202703"/>
                  <a:pt x="2215083" y="3433894"/>
                </a:cubicBezTo>
                <a:cubicBezTo>
                  <a:pt x="2031031" y="3450802"/>
                  <a:pt x="1875693" y="3444515"/>
                  <a:pt x="1639161" y="3433894"/>
                </a:cubicBezTo>
                <a:cubicBezTo>
                  <a:pt x="1402629" y="3423273"/>
                  <a:pt x="1207633" y="3413621"/>
                  <a:pt x="1063240" y="3433894"/>
                </a:cubicBezTo>
                <a:cubicBezTo>
                  <a:pt x="918847" y="3454167"/>
                  <a:pt x="764675" y="3455008"/>
                  <a:pt x="575922" y="3433894"/>
                </a:cubicBezTo>
                <a:cubicBezTo>
                  <a:pt x="387169" y="3412780"/>
                  <a:pt x="276711" y="3447365"/>
                  <a:pt x="0" y="3433894"/>
                </a:cubicBezTo>
                <a:cubicBezTo>
                  <a:pt x="15578" y="3179058"/>
                  <a:pt x="21603" y="2974609"/>
                  <a:pt x="0" y="2781454"/>
                </a:cubicBezTo>
                <a:cubicBezTo>
                  <a:pt x="-21603" y="2588299"/>
                  <a:pt x="-3609" y="2251980"/>
                  <a:pt x="0" y="2025997"/>
                </a:cubicBezTo>
                <a:cubicBezTo>
                  <a:pt x="3609" y="1800014"/>
                  <a:pt x="10881" y="1672464"/>
                  <a:pt x="0" y="1339219"/>
                </a:cubicBezTo>
                <a:cubicBezTo>
                  <a:pt x="-10881" y="1005974"/>
                  <a:pt x="-21368" y="629085"/>
                  <a:pt x="0" y="0"/>
                </a:cubicBezTo>
                <a:close/>
              </a:path>
              <a:path w="3005091" h="3433894" stroke="0" extrusionOk="0">
                <a:moveTo>
                  <a:pt x="0" y="0"/>
                </a:moveTo>
                <a:cubicBezTo>
                  <a:pt x="282990" y="9985"/>
                  <a:pt x="421238" y="29871"/>
                  <a:pt x="598072" y="0"/>
                </a:cubicBezTo>
                <a:cubicBezTo>
                  <a:pt x="774906" y="-29871"/>
                  <a:pt x="912620" y="-3150"/>
                  <a:pt x="1129692" y="0"/>
                </a:cubicBezTo>
                <a:cubicBezTo>
                  <a:pt x="1346764" y="3150"/>
                  <a:pt x="1444850" y="-17798"/>
                  <a:pt x="1705614" y="0"/>
                </a:cubicBezTo>
                <a:cubicBezTo>
                  <a:pt x="1966378" y="17798"/>
                  <a:pt x="2041501" y="-19355"/>
                  <a:pt x="2215083" y="0"/>
                </a:cubicBezTo>
                <a:cubicBezTo>
                  <a:pt x="2325934" y="281805"/>
                  <a:pt x="2405329" y="440571"/>
                  <a:pt x="2494219" y="606655"/>
                </a:cubicBezTo>
                <a:cubicBezTo>
                  <a:pt x="2583109" y="772739"/>
                  <a:pt x="2626692" y="919567"/>
                  <a:pt x="2773355" y="1213309"/>
                </a:cubicBezTo>
                <a:cubicBezTo>
                  <a:pt x="2920019" y="1507051"/>
                  <a:pt x="2947233" y="1584080"/>
                  <a:pt x="3005091" y="1716947"/>
                </a:cubicBezTo>
                <a:cubicBezTo>
                  <a:pt x="2917181" y="1979356"/>
                  <a:pt x="2835915" y="2131244"/>
                  <a:pt x="2733855" y="2306432"/>
                </a:cubicBezTo>
                <a:cubicBezTo>
                  <a:pt x="2631795" y="2481620"/>
                  <a:pt x="2551509" y="2626987"/>
                  <a:pt x="2454719" y="2913087"/>
                </a:cubicBezTo>
                <a:cubicBezTo>
                  <a:pt x="2357929" y="3199187"/>
                  <a:pt x="2306838" y="3234311"/>
                  <a:pt x="2215083" y="3433894"/>
                </a:cubicBezTo>
                <a:cubicBezTo>
                  <a:pt x="1946620" y="3429236"/>
                  <a:pt x="1756994" y="3415581"/>
                  <a:pt x="1639161" y="3433894"/>
                </a:cubicBezTo>
                <a:cubicBezTo>
                  <a:pt x="1521328" y="3452207"/>
                  <a:pt x="1260921" y="3435634"/>
                  <a:pt x="1151843" y="3433894"/>
                </a:cubicBezTo>
                <a:cubicBezTo>
                  <a:pt x="1042765" y="3432154"/>
                  <a:pt x="747271" y="3462543"/>
                  <a:pt x="575922" y="3433894"/>
                </a:cubicBezTo>
                <a:cubicBezTo>
                  <a:pt x="404573" y="3405245"/>
                  <a:pt x="131434" y="3440840"/>
                  <a:pt x="0" y="3433894"/>
                </a:cubicBezTo>
                <a:cubicBezTo>
                  <a:pt x="4420" y="3258710"/>
                  <a:pt x="10007" y="3037571"/>
                  <a:pt x="0" y="2781454"/>
                </a:cubicBezTo>
                <a:cubicBezTo>
                  <a:pt x="-10007" y="2525337"/>
                  <a:pt x="-19111" y="2417262"/>
                  <a:pt x="0" y="2197692"/>
                </a:cubicBezTo>
                <a:cubicBezTo>
                  <a:pt x="19111" y="1978122"/>
                  <a:pt x="-10825" y="1709173"/>
                  <a:pt x="0" y="1510913"/>
                </a:cubicBezTo>
                <a:cubicBezTo>
                  <a:pt x="10825" y="1312653"/>
                  <a:pt x="22768" y="1116162"/>
                  <a:pt x="0" y="892812"/>
                </a:cubicBezTo>
                <a:cubicBezTo>
                  <a:pt x="-22768" y="669462"/>
                  <a:pt x="11363" y="301884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4205630363">
                  <a:prstGeom prst="homePlate">
                    <a:avLst>
                      <a:gd name="adj" fmla="val 26289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>
                <a:latin typeface="Fira Sans" panose="020B0503050000020004" pitchFamily="34" charset="0"/>
              </a:rPr>
              <a:t>Data Ingestion</a:t>
            </a:r>
          </a:p>
          <a:p>
            <a:pPr algn="ctr"/>
            <a:r>
              <a:rPr lang="en-US" b="1" dirty="0">
                <a:latin typeface="Fira Sans" panose="020B0503050000020004" pitchFamily="34" charset="0"/>
              </a:rPr>
              <a:t>(Bronze)</a:t>
            </a:r>
            <a:endParaRPr lang="nl-NL" b="1" dirty="0">
              <a:latin typeface="Fira Sans" panose="020B05030500000200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54B53D3-8071-C292-B3C3-3B2ED9BF47BE}"/>
              </a:ext>
            </a:extLst>
          </p:cNvPr>
          <p:cNvSpPr/>
          <p:nvPr/>
        </p:nvSpPr>
        <p:spPr>
          <a:xfrm>
            <a:off x="657664" y="3471855"/>
            <a:ext cx="2038525" cy="679508"/>
          </a:xfrm>
          <a:custGeom>
            <a:avLst/>
            <a:gdLst>
              <a:gd name="connsiteX0" fmla="*/ 0 w 2038525"/>
              <a:gd name="connsiteY0" fmla="*/ 113254 h 679508"/>
              <a:gd name="connsiteX1" fmla="*/ 113254 w 2038525"/>
              <a:gd name="connsiteY1" fmla="*/ 0 h 679508"/>
              <a:gd name="connsiteX2" fmla="*/ 699139 w 2038525"/>
              <a:gd name="connsiteY2" fmla="*/ 0 h 679508"/>
              <a:gd name="connsiteX3" fmla="*/ 1285025 w 2038525"/>
              <a:gd name="connsiteY3" fmla="*/ 0 h 679508"/>
              <a:gd name="connsiteX4" fmla="*/ 1925271 w 2038525"/>
              <a:gd name="connsiteY4" fmla="*/ 0 h 679508"/>
              <a:gd name="connsiteX5" fmla="*/ 2038525 w 2038525"/>
              <a:gd name="connsiteY5" fmla="*/ 113254 h 679508"/>
              <a:gd name="connsiteX6" fmla="*/ 2038525 w 2038525"/>
              <a:gd name="connsiteY6" fmla="*/ 566254 h 679508"/>
              <a:gd name="connsiteX7" fmla="*/ 1925271 w 2038525"/>
              <a:gd name="connsiteY7" fmla="*/ 679508 h 679508"/>
              <a:gd name="connsiteX8" fmla="*/ 1321265 w 2038525"/>
              <a:gd name="connsiteY8" fmla="*/ 679508 h 679508"/>
              <a:gd name="connsiteX9" fmla="*/ 699139 w 2038525"/>
              <a:gd name="connsiteY9" fmla="*/ 679508 h 679508"/>
              <a:gd name="connsiteX10" fmla="*/ 113254 w 2038525"/>
              <a:gd name="connsiteY10" fmla="*/ 679508 h 679508"/>
              <a:gd name="connsiteX11" fmla="*/ 0 w 2038525"/>
              <a:gd name="connsiteY11" fmla="*/ 566254 h 679508"/>
              <a:gd name="connsiteX12" fmla="*/ 0 w 2038525"/>
              <a:gd name="connsiteY12" fmla="*/ 113254 h 679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38525" h="679508" fill="none" extrusionOk="0">
                <a:moveTo>
                  <a:pt x="0" y="113254"/>
                </a:moveTo>
                <a:cubicBezTo>
                  <a:pt x="-433" y="62220"/>
                  <a:pt x="47770" y="5613"/>
                  <a:pt x="113254" y="0"/>
                </a:cubicBezTo>
                <a:cubicBezTo>
                  <a:pt x="262188" y="21502"/>
                  <a:pt x="519931" y="-21408"/>
                  <a:pt x="699139" y="0"/>
                </a:cubicBezTo>
                <a:cubicBezTo>
                  <a:pt x="878348" y="21408"/>
                  <a:pt x="1116540" y="11787"/>
                  <a:pt x="1285025" y="0"/>
                </a:cubicBezTo>
                <a:cubicBezTo>
                  <a:pt x="1453510" y="-11787"/>
                  <a:pt x="1712964" y="30567"/>
                  <a:pt x="1925271" y="0"/>
                </a:cubicBezTo>
                <a:cubicBezTo>
                  <a:pt x="1984742" y="183"/>
                  <a:pt x="2040262" y="49118"/>
                  <a:pt x="2038525" y="113254"/>
                </a:cubicBezTo>
                <a:cubicBezTo>
                  <a:pt x="2015897" y="208116"/>
                  <a:pt x="2036951" y="379697"/>
                  <a:pt x="2038525" y="566254"/>
                </a:cubicBezTo>
                <a:cubicBezTo>
                  <a:pt x="2030745" y="616557"/>
                  <a:pt x="1979073" y="688746"/>
                  <a:pt x="1925271" y="679508"/>
                </a:cubicBezTo>
                <a:cubicBezTo>
                  <a:pt x="1714332" y="683830"/>
                  <a:pt x="1491936" y="700040"/>
                  <a:pt x="1321265" y="679508"/>
                </a:cubicBezTo>
                <a:cubicBezTo>
                  <a:pt x="1150594" y="658976"/>
                  <a:pt x="1001677" y="670068"/>
                  <a:pt x="699139" y="679508"/>
                </a:cubicBezTo>
                <a:cubicBezTo>
                  <a:pt x="396601" y="688948"/>
                  <a:pt x="316676" y="651357"/>
                  <a:pt x="113254" y="679508"/>
                </a:cubicBezTo>
                <a:cubicBezTo>
                  <a:pt x="60704" y="674574"/>
                  <a:pt x="-4511" y="623258"/>
                  <a:pt x="0" y="566254"/>
                </a:cubicBezTo>
                <a:cubicBezTo>
                  <a:pt x="1063" y="359884"/>
                  <a:pt x="13561" y="325700"/>
                  <a:pt x="0" y="113254"/>
                </a:cubicBezTo>
                <a:close/>
              </a:path>
              <a:path w="2038525" h="679508" stroke="0" extrusionOk="0">
                <a:moveTo>
                  <a:pt x="0" y="113254"/>
                </a:moveTo>
                <a:cubicBezTo>
                  <a:pt x="9362" y="45557"/>
                  <a:pt x="47261" y="-3724"/>
                  <a:pt x="113254" y="0"/>
                </a:cubicBezTo>
                <a:cubicBezTo>
                  <a:pt x="280347" y="6951"/>
                  <a:pt x="511033" y="2505"/>
                  <a:pt x="699139" y="0"/>
                </a:cubicBezTo>
                <a:cubicBezTo>
                  <a:pt x="887246" y="-2505"/>
                  <a:pt x="1179395" y="19518"/>
                  <a:pt x="1321265" y="0"/>
                </a:cubicBezTo>
                <a:cubicBezTo>
                  <a:pt x="1463135" y="-19518"/>
                  <a:pt x="1626817" y="-6883"/>
                  <a:pt x="1925271" y="0"/>
                </a:cubicBezTo>
                <a:cubicBezTo>
                  <a:pt x="1974928" y="4231"/>
                  <a:pt x="2048954" y="40035"/>
                  <a:pt x="2038525" y="113254"/>
                </a:cubicBezTo>
                <a:cubicBezTo>
                  <a:pt x="2036600" y="325621"/>
                  <a:pt x="2021372" y="380464"/>
                  <a:pt x="2038525" y="566254"/>
                </a:cubicBezTo>
                <a:cubicBezTo>
                  <a:pt x="2033527" y="641926"/>
                  <a:pt x="2001266" y="681220"/>
                  <a:pt x="1925271" y="679508"/>
                </a:cubicBezTo>
                <a:cubicBezTo>
                  <a:pt x="1699474" y="656336"/>
                  <a:pt x="1506267" y="687937"/>
                  <a:pt x="1357506" y="679508"/>
                </a:cubicBezTo>
                <a:cubicBezTo>
                  <a:pt x="1208745" y="671079"/>
                  <a:pt x="914599" y="653816"/>
                  <a:pt x="735380" y="679508"/>
                </a:cubicBezTo>
                <a:cubicBezTo>
                  <a:pt x="556161" y="705200"/>
                  <a:pt x="361044" y="675272"/>
                  <a:pt x="113254" y="679508"/>
                </a:cubicBezTo>
                <a:cubicBezTo>
                  <a:pt x="55826" y="674833"/>
                  <a:pt x="-8384" y="622983"/>
                  <a:pt x="0" y="566254"/>
                </a:cubicBezTo>
                <a:cubicBezTo>
                  <a:pt x="-18540" y="440224"/>
                  <a:pt x="-4607" y="301026"/>
                  <a:pt x="0" y="113254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732075498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Fira Sans" panose="020B0503050000020004" pitchFamily="34" charset="0"/>
              </a:rPr>
              <a:t>Data Storage</a:t>
            </a:r>
          </a:p>
          <a:p>
            <a:pPr algn="ctr"/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Fira Sans" panose="020B0503050000020004" pitchFamily="34" charset="0"/>
              </a:rPr>
              <a:t>(Permanent)</a:t>
            </a:r>
            <a:endParaRPr lang="nl-NL" sz="1600" dirty="0">
              <a:solidFill>
                <a:schemeClr val="accent2">
                  <a:lumMod val="50000"/>
                </a:schemeClr>
              </a:solidFill>
              <a:latin typeface="Fira Sans" panose="020B05030500000200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F68BF08-2F0E-2884-7413-9B3B7876B2C0}"/>
              </a:ext>
            </a:extLst>
          </p:cNvPr>
          <p:cNvSpPr/>
          <p:nvPr/>
        </p:nvSpPr>
        <p:spPr>
          <a:xfrm>
            <a:off x="657666" y="4321941"/>
            <a:ext cx="2038525" cy="679508"/>
          </a:xfrm>
          <a:custGeom>
            <a:avLst/>
            <a:gdLst>
              <a:gd name="connsiteX0" fmla="*/ 0 w 2038525"/>
              <a:gd name="connsiteY0" fmla="*/ 113254 h 679508"/>
              <a:gd name="connsiteX1" fmla="*/ 113254 w 2038525"/>
              <a:gd name="connsiteY1" fmla="*/ 0 h 679508"/>
              <a:gd name="connsiteX2" fmla="*/ 735380 w 2038525"/>
              <a:gd name="connsiteY2" fmla="*/ 0 h 679508"/>
              <a:gd name="connsiteX3" fmla="*/ 1339386 w 2038525"/>
              <a:gd name="connsiteY3" fmla="*/ 0 h 679508"/>
              <a:gd name="connsiteX4" fmla="*/ 1925271 w 2038525"/>
              <a:gd name="connsiteY4" fmla="*/ 0 h 679508"/>
              <a:gd name="connsiteX5" fmla="*/ 2038525 w 2038525"/>
              <a:gd name="connsiteY5" fmla="*/ 113254 h 679508"/>
              <a:gd name="connsiteX6" fmla="*/ 2038525 w 2038525"/>
              <a:gd name="connsiteY6" fmla="*/ 566254 h 679508"/>
              <a:gd name="connsiteX7" fmla="*/ 1925271 w 2038525"/>
              <a:gd name="connsiteY7" fmla="*/ 679508 h 679508"/>
              <a:gd name="connsiteX8" fmla="*/ 1357506 w 2038525"/>
              <a:gd name="connsiteY8" fmla="*/ 679508 h 679508"/>
              <a:gd name="connsiteX9" fmla="*/ 771620 w 2038525"/>
              <a:gd name="connsiteY9" fmla="*/ 679508 h 679508"/>
              <a:gd name="connsiteX10" fmla="*/ 113254 w 2038525"/>
              <a:gd name="connsiteY10" fmla="*/ 679508 h 679508"/>
              <a:gd name="connsiteX11" fmla="*/ 0 w 2038525"/>
              <a:gd name="connsiteY11" fmla="*/ 566254 h 679508"/>
              <a:gd name="connsiteX12" fmla="*/ 0 w 2038525"/>
              <a:gd name="connsiteY12" fmla="*/ 113254 h 679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38525" h="679508" fill="none" extrusionOk="0">
                <a:moveTo>
                  <a:pt x="0" y="113254"/>
                </a:moveTo>
                <a:cubicBezTo>
                  <a:pt x="-8712" y="49846"/>
                  <a:pt x="41027" y="609"/>
                  <a:pt x="113254" y="0"/>
                </a:cubicBezTo>
                <a:cubicBezTo>
                  <a:pt x="367437" y="6513"/>
                  <a:pt x="607579" y="-4625"/>
                  <a:pt x="735380" y="0"/>
                </a:cubicBezTo>
                <a:cubicBezTo>
                  <a:pt x="863181" y="4625"/>
                  <a:pt x="1123821" y="-8055"/>
                  <a:pt x="1339386" y="0"/>
                </a:cubicBezTo>
                <a:cubicBezTo>
                  <a:pt x="1554951" y="8055"/>
                  <a:pt x="1743223" y="11856"/>
                  <a:pt x="1925271" y="0"/>
                </a:cubicBezTo>
                <a:cubicBezTo>
                  <a:pt x="1984866" y="10317"/>
                  <a:pt x="2028782" y="53582"/>
                  <a:pt x="2038525" y="113254"/>
                </a:cubicBezTo>
                <a:cubicBezTo>
                  <a:pt x="2058989" y="330886"/>
                  <a:pt x="2052199" y="365356"/>
                  <a:pt x="2038525" y="566254"/>
                </a:cubicBezTo>
                <a:cubicBezTo>
                  <a:pt x="2030741" y="636293"/>
                  <a:pt x="1986544" y="678815"/>
                  <a:pt x="1925271" y="679508"/>
                </a:cubicBezTo>
                <a:cubicBezTo>
                  <a:pt x="1803967" y="654085"/>
                  <a:pt x="1599140" y="669213"/>
                  <a:pt x="1357506" y="679508"/>
                </a:cubicBezTo>
                <a:cubicBezTo>
                  <a:pt x="1115872" y="689803"/>
                  <a:pt x="1011866" y="707653"/>
                  <a:pt x="771620" y="679508"/>
                </a:cubicBezTo>
                <a:cubicBezTo>
                  <a:pt x="531374" y="651363"/>
                  <a:pt x="280244" y="674756"/>
                  <a:pt x="113254" y="679508"/>
                </a:cubicBezTo>
                <a:cubicBezTo>
                  <a:pt x="52344" y="678155"/>
                  <a:pt x="9233" y="625521"/>
                  <a:pt x="0" y="566254"/>
                </a:cubicBezTo>
                <a:cubicBezTo>
                  <a:pt x="638" y="351111"/>
                  <a:pt x="10610" y="206880"/>
                  <a:pt x="0" y="113254"/>
                </a:cubicBezTo>
                <a:close/>
              </a:path>
              <a:path w="2038525" h="679508" stroke="0" extrusionOk="0">
                <a:moveTo>
                  <a:pt x="0" y="113254"/>
                </a:moveTo>
                <a:cubicBezTo>
                  <a:pt x="3813" y="60279"/>
                  <a:pt x="52826" y="1796"/>
                  <a:pt x="113254" y="0"/>
                </a:cubicBezTo>
                <a:cubicBezTo>
                  <a:pt x="315338" y="-12572"/>
                  <a:pt x="464720" y="-20763"/>
                  <a:pt x="662899" y="0"/>
                </a:cubicBezTo>
                <a:cubicBezTo>
                  <a:pt x="861078" y="20763"/>
                  <a:pt x="1083709" y="-26077"/>
                  <a:pt x="1266905" y="0"/>
                </a:cubicBezTo>
                <a:cubicBezTo>
                  <a:pt x="1450101" y="26077"/>
                  <a:pt x="1601188" y="650"/>
                  <a:pt x="1925271" y="0"/>
                </a:cubicBezTo>
                <a:cubicBezTo>
                  <a:pt x="1987942" y="-12210"/>
                  <a:pt x="2037548" y="54073"/>
                  <a:pt x="2038525" y="113254"/>
                </a:cubicBezTo>
                <a:cubicBezTo>
                  <a:pt x="2020411" y="301395"/>
                  <a:pt x="2049423" y="455848"/>
                  <a:pt x="2038525" y="566254"/>
                </a:cubicBezTo>
                <a:cubicBezTo>
                  <a:pt x="2027541" y="618712"/>
                  <a:pt x="1988916" y="695082"/>
                  <a:pt x="1925271" y="679508"/>
                </a:cubicBezTo>
                <a:cubicBezTo>
                  <a:pt x="1666966" y="699541"/>
                  <a:pt x="1537215" y="654062"/>
                  <a:pt x="1339386" y="679508"/>
                </a:cubicBezTo>
                <a:cubicBezTo>
                  <a:pt x="1141557" y="704954"/>
                  <a:pt x="989074" y="702825"/>
                  <a:pt x="753500" y="679508"/>
                </a:cubicBezTo>
                <a:cubicBezTo>
                  <a:pt x="517926" y="656191"/>
                  <a:pt x="416780" y="707856"/>
                  <a:pt x="113254" y="679508"/>
                </a:cubicBezTo>
                <a:cubicBezTo>
                  <a:pt x="53435" y="674649"/>
                  <a:pt x="6906" y="623031"/>
                  <a:pt x="0" y="566254"/>
                </a:cubicBezTo>
                <a:cubicBezTo>
                  <a:pt x="17963" y="426098"/>
                  <a:pt x="-18364" y="334758"/>
                  <a:pt x="0" y="113254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2009902855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Fira Sans" panose="020B0503050000020004" pitchFamily="34" charset="0"/>
              </a:rPr>
              <a:t>Data Staging</a:t>
            </a:r>
          </a:p>
          <a:p>
            <a:pPr algn="ctr"/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Fira Sans" panose="020B0503050000020004" pitchFamily="34" charset="0"/>
              </a:rPr>
              <a:t>(Temporal)</a:t>
            </a:r>
            <a:endParaRPr lang="nl-NL" sz="1600" dirty="0">
              <a:solidFill>
                <a:schemeClr val="accent2">
                  <a:lumMod val="50000"/>
                </a:schemeClr>
              </a:solidFill>
              <a:latin typeface="Fira Sans" panose="020B0503050000020004" pitchFamily="34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47FB7BDF-3475-7A1D-C608-CE5D80743192}"/>
              </a:ext>
            </a:extLst>
          </p:cNvPr>
          <p:cNvSpPr/>
          <p:nvPr/>
        </p:nvSpPr>
        <p:spPr>
          <a:xfrm>
            <a:off x="657666" y="2625267"/>
            <a:ext cx="2038525" cy="679508"/>
          </a:xfrm>
          <a:custGeom>
            <a:avLst/>
            <a:gdLst>
              <a:gd name="connsiteX0" fmla="*/ 0 w 2038525"/>
              <a:gd name="connsiteY0" fmla="*/ 113254 h 679508"/>
              <a:gd name="connsiteX1" fmla="*/ 113254 w 2038525"/>
              <a:gd name="connsiteY1" fmla="*/ 0 h 679508"/>
              <a:gd name="connsiteX2" fmla="*/ 717260 w 2038525"/>
              <a:gd name="connsiteY2" fmla="*/ 0 h 679508"/>
              <a:gd name="connsiteX3" fmla="*/ 1303145 w 2038525"/>
              <a:gd name="connsiteY3" fmla="*/ 0 h 679508"/>
              <a:gd name="connsiteX4" fmla="*/ 1925271 w 2038525"/>
              <a:gd name="connsiteY4" fmla="*/ 0 h 679508"/>
              <a:gd name="connsiteX5" fmla="*/ 2038525 w 2038525"/>
              <a:gd name="connsiteY5" fmla="*/ 113254 h 679508"/>
              <a:gd name="connsiteX6" fmla="*/ 2038525 w 2038525"/>
              <a:gd name="connsiteY6" fmla="*/ 566254 h 679508"/>
              <a:gd name="connsiteX7" fmla="*/ 1925271 w 2038525"/>
              <a:gd name="connsiteY7" fmla="*/ 679508 h 679508"/>
              <a:gd name="connsiteX8" fmla="*/ 1375626 w 2038525"/>
              <a:gd name="connsiteY8" fmla="*/ 679508 h 679508"/>
              <a:gd name="connsiteX9" fmla="*/ 735380 w 2038525"/>
              <a:gd name="connsiteY9" fmla="*/ 679508 h 679508"/>
              <a:gd name="connsiteX10" fmla="*/ 113254 w 2038525"/>
              <a:gd name="connsiteY10" fmla="*/ 679508 h 679508"/>
              <a:gd name="connsiteX11" fmla="*/ 0 w 2038525"/>
              <a:gd name="connsiteY11" fmla="*/ 566254 h 679508"/>
              <a:gd name="connsiteX12" fmla="*/ 0 w 2038525"/>
              <a:gd name="connsiteY12" fmla="*/ 113254 h 679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38525" h="679508" fill="none" extrusionOk="0">
                <a:moveTo>
                  <a:pt x="0" y="113254"/>
                </a:moveTo>
                <a:cubicBezTo>
                  <a:pt x="-7831" y="51972"/>
                  <a:pt x="52209" y="-630"/>
                  <a:pt x="113254" y="0"/>
                </a:cubicBezTo>
                <a:cubicBezTo>
                  <a:pt x="390045" y="-2502"/>
                  <a:pt x="420063" y="-19289"/>
                  <a:pt x="717260" y="0"/>
                </a:cubicBezTo>
                <a:cubicBezTo>
                  <a:pt x="1014457" y="19289"/>
                  <a:pt x="1161939" y="19356"/>
                  <a:pt x="1303145" y="0"/>
                </a:cubicBezTo>
                <a:cubicBezTo>
                  <a:pt x="1444352" y="-19356"/>
                  <a:pt x="1774650" y="-13504"/>
                  <a:pt x="1925271" y="0"/>
                </a:cubicBezTo>
                <a:cubicBezTo>
                  <a:pt x="1976110" y="-1219"/>
                  <a:pt x="2035043" y="39074"/>
                  <a:pt x="2038525" y="113254"/>
                </a:cubicBezTo>
                <a:cubicBezTo>
                  <a:pt x="2031457" y="325721"/>
                  <a:pt x="2049142" y="394495"/>
                  <a:pt x="2038525" y="566254"/>
                </a:cubicBezTo>
                <a:cubicBezTo>
                  <a:pt x="2036179" y="641503"/>
                  <a:pt x="1993505" y="674673"/>
                  <a:pt x="1925271" y="679508"/>
                </a:cubicBezTo>
                <a:cubicBezTo>
                  <a:pt x="1684351" y="679293"/>
                  <a:pt x="1641135" y="670398"/>
                  <a:pt x="1375626" y="679508"/>
                </a:cubicBezTo>
                <a:cubicBezTo>
                  <a:pt x="1110118" y="688618"/>
                  <a:pt x="1040205" y="668873"/>
                  <a:pt x="735380" y="679508"/>
                </a:cubicBezTo>
                <a:cubicBezTo>
                  <a:pt x="430555" y="690143"/>
                  <a:pt x="325567" y="705686"/>
                  <a:pt x="113254" y="679508"/>
                </a:cubicBezTo>
                <a:cubicBezTo>
                  <a:pt x="42294" y="674915"/>
                  <a:pt x="-5269" y="639493"/>
                  <a:pt x="0" y="566254"/>
                </a:cubicBezTo>
                <a:cubicBezTo>
                  <a:pt x="17473" y="427153"/>
                  <a:pt x="-18066" y="295673"/>
                  <a:pt x="0" y="113254"/>
                </a:cubicBezTo>
                <a:close/>
              </a:path>
              <a:path w="2038525" h="679508" stroke="0" extrusionOk="0">
                <a:moveTo>
                  <a:pt x="0" y="113254"/>
                </a:moveTo>
                <a:cubicBezTo>
                  <a:pt x="12" y="45697"/>
                  <a:pt x="41165" y="-11865"/>
                  <a:pt x="113254" y="0"/>
                </a:cubicBezTo>
                <a:cubicBezTo>
                  <a:pt x="274700" y="-18651"/>
                  <a:pt x="564200" y="-6432"/>
                  <a:pt x="717260" y="0"/>
                </a:cubicBezTo>
                <a:cubicBezTo>
                  <a:pt x="870320" y="6432"/>
                  <a:pt x="1161637" y="-28503"/>
                  <a:pt x="1357506" y="0"/>
                </a:cubicBezTo>
                <a:cubicBezTo>
                  <a:pt x="1553375" y="28503"/>
                  <a:pt x="1760553" y="24702"/>
                  <a:pt x="1925271" y="0"/>
                </a:cubicBezTo>
                <a:cubicBezTo>
                  <a:pt x="1993694" y="374"/>
                  <a:pt x="2046330" y="50821"/>
                  <a:pt x="2038525" y="113254"/>
                </a:cubicBezTo>
                <a:cubicBezTo>
                  <a:pt x="2043379" y="242730"/>
                  <a:pt x="2043593" y="406506"/>
                  <a:pt x="2038525" y="566254"/>
                </a:cubicBezTo>
                <a:cubicBezTo>
                  <a:pt x="2035375" y="626459"/>
                  <a:pt x="1988112" y="675917"/>
                  <a:pt x="1925271" y="679508"/>
                </a:cubicBezTo>
                <a:cubicBezTo>
                  <a:pt x="1763594" y="696396"/>
                  <a:pt x="1493083" y="697908"/>
                  <a:pt x="1321265" y="679508"/>
                </a:cubicBezTo>
                <a:cubicBezTo>
                  <a:pt x="1149447" y="661108"/>
                  <a:pt x="968663" y="692462"/>
                  <a:pt x="717260" y="679508"/>
                </a:cubicBezTo>
                <a:cubicBezTo>
                  <a:pt x="465858" y="666554"/>
                  <a:pt x="324996" y="684198"/>
                  <a:pt x="113254" y="679508"/>
                </a:cubicBezTo>
                <a:cubicBezTo>
                  <a:pt x="58882" y="676755"/>
                  <a:pt x="-93" y="634174"/>
                  <a:pt x="0" y="566254"/>
                </a:cubicBezTo>
                <a:cubicBezTo>
                  <a:pt x="13139" y="355185"/>
                  <a:pt x="-576" y="319466"/>
                  <a:pt x="0" y="113254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1225370075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Fira Sans" panose="020B0503050000020004" pitchFamily="34" charset="0"/>
              </a:rPr>
              <a:t>Data Retrieval</a:t>
            </a:r>
          </a:p>
          <a:p>
            <a:pPr algn="ctr"/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Fira Sans" panose="020B0503050000020004" pitchFamily="34" charset="0"/>
              </a:rPr>
              <a:t>(File, Web, …)</a:t>
            </a:r>
            <a:endParaRPr lang="nl-NL" sz="1600" dirty="0">
              <a:solidFill>
                <a:schemeClr val="accent2">
                  <a:lumMod val="50000"/>
                </a:schemeClr>
              </a:solidFill>
              <a:latin typeface="Fira Sans" panose="020B050305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7410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99905-83B4-ACC0-2A63-4A98D6D26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Contacts &amp; Collaborations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5CCB6-47DC-A253-ED03-3730679C335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SURF</a:t>
            </a:r>
          </a:p>
          <a:p>
            <a:pPr lvl="1"/>
            <a:r>
              <a:rPr lang="en-US" dirty="0"/>
              <a:t>SANE Tinker/Blind</a:t>
            </a:r>
          </a:p>
          <a:p>
            <a:pPr lvl="1"/>
            <a:r>
              <a:rPr lang="en-US" dirty="0"/>
              <a:t>Data Access Broker</a:t>
            </a:r>
          </a:p>
          <a:p>
            <a:pPr lvl="1"/>
            <a:r>
              <a:rPr lang="en-US" dirty="0"/>
              <a:t>SRAM</a:t>
            </a:r>
          </a:p>
          <a:p>
            <a:pPr lvl="1"/>
            <a:r>
              <a:rPr lang="en-US" dirty="0"/>
              <a:t>Object Store</a:t>
            </a:r>
          </a:p>
          <a:p>
            <a:r>
              <a:rPr lang="en-US" dirty="0"/>
              <a:t>DANS</a:t>
            </a:r>
          </a:p>
          <a:p>
            <a:pPr lvl="1"/>
            <a:r>
              <a:rPr lang="en-US" dirty="0"/>
              <a:t>Dataverse?</a:t>
            </a:r>
          </a:p>
          <a:p>
            <a:r>
              <a:rPr lang="en-US" dirty="0"/>
              <a:t>UU USE</a:t>
            </a:r>
          </a:p>
          <a:p>
            <a:pPr lvl="1"/>
            <a:r>
              <a:rPr lang="en-US" dirty="0"/>
              <a:t>Governance Processes</a:t>
            </a:r>
          </a:p>
          <a:p>
            <a:pPr lvl="1"/>
            <a:r>
              <a:rPr lang="en-US" dirty="0"/>
              <a:t>Data Governance Processes</a:t>
            </a:r>
          </a:p>
          <a:p>
            <a:pPr lvl="1"/>
            <a:r>
              <a:rPr lang="en-US" dirty="0"/>
              <a:t>Ethical</a:t>
            </a:r>
          </a:p>
          <a:p>
            <a:pPr lvl="1"/>
            <a:r>
              <a:rPr lang="en-US" dirty="0"/>
              <a:t>DMP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4674BA-F258-0798-09A7-D914123859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UU FSW</a:t>
            </a:r>
          </a:p>
          <a:p>
            <a:pPr lvl="1"/>
            <a:r>
              <a:rPr lang="en-US" dirty="0"/>
              <a:t>NLP / Webscraping</a:t>
            </a:r>
          </a:p>
          <a:p>
            <a:r>
              <a:rPr lang="en-US" dirty="0"/>
              <a:t>VU</a:t>
            </a:r>
          </a:p>
          <a:p>
            <a:pPr lvl="1"/>
            <a:r>
              <a:rPr lang="en-US" dirty="0"/>
              <a:t>Partner</a:t>
            </a:r>
          </a:p>
          <a:p>
            <a:pPr lvl="1"/>
            <a:r>
              <a:rPr lang="en-US" dirty="0"/>
              <a:t>Cases PhD’s</a:t>
            </a:r>
          </a:p>
          <a:p>
            <a:r>
              <a:rPr lang="en-US" dirty="0"/>
              <a:t>ODISSEI</a:t>
            </a:r>
          </a:p>
          <a:p>
            <a:pPr lvl="1"/>
            <a:r>
              <a:rPr lang="en-US" dirty="0"/>
              <a:t>Data Portal</a:t>
            </a:r>
          </a:p>
          <a:p>
            <a:pPr lvl="1"/>
            <a:r>
              <a:rPr lang="en-US" dirty="0"/>
              <a:t>Graph?</a:t>
            </a:r>
          </a:p>
          <a:p>
            <a:r>
              <a:rPr lang="en-US" dirty="0"/>
              <a:t>LISA</a:t>
            </a:r>
          </a:p>
          <a:p>
            <a:r>
              <a:rPr lang="en-US" dirty="0"/>
              <a:t>KVK</a:t>
            </a:r>
          </a:p>
          <a:p>
            <a:r>
              <a:rPr lang="en-US" dirty="0"/>
              <a:t>SIDN</a:t>
            </a:r>
            <a:endParaRPr lang="nl-NL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D96B276-BBAA-5A6E-948E-295013B32813}"/>
              </a:ext>
            </a:extLst>
          </p:cNvPr>
          <p:cNvGrpSpPr/>
          <p:nvPr/>
        </p:nvGrpSpPr>
        <p:grpSpPr>
          <a:xfrm>
            <a:off x="10341345" y="4435477"/>
            <a:ext cx="942975" cy="555625"/>
            <a:chOff x="717551" y="3382962"/>
            <a:chExt cx="942975" cy="55562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1CD21A8-CEED-6E39-7B5A-2E57333D6C02}"/>
                </a:ext>
              </a:extLst>
            </p:cNvPr>
            <p:cNvSpPr/>
            <p:nvPr/>
          </p:nvSpPr>
          <p:spPr>
            <a:xfrm>
              <a:off x="717551" y="3382962"/>
              <a:ext cx="942975" cy="55562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200" dirty="0">
                <a:solidFill>
                  <a:schemeClr val="accent4">
                    <a:lumMod val="50000"/>
                  </a:schemeClr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9BCFE71-397C-1557-230E-9FDE5E97A7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6721" y="3476793"/>
              <a:ext cx="744634" cy="367962"/>
            </a:xfrm>
            <a:prstGeom prst="rect">
              <a:avLst/>
            </a:prstGeom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ECBC2D35-78D7-267E-24E8-02C49F4372F1}"/>
              </a:ext>
            </a:extLst>
          </p:cNvPr>
          <p:cNvGrpSpPr/>
          <p:nvPr/>
        </p:nvGrpSpPr>
        <p:grpSpPr>
          <a:xfrm>
            <a:off x="10341346" y="1431925"/>
            <a:ext cx="942975" cy="555625"/>
            <a:chOff x="818102" y="2645810"/>
            <a:chExt cx="942975" cy="555625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D8BB766-269C-4A3D-9027-E81AA748FD92}"/>
                </a:ext>
              </a:extLst>
            </p:cNvPr>
            <p:cNvSpPr/>
            <p:nvPr/>
          </p:nvSpPr>
          <p:spPr>
            <a:xfrm>
              <a:off x="818102" y="2645810"/>
              <a:ext cx="942975" cy="55562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200" dirty="0">
                <a:solidFill>
                  <a:schemeClr val="accent4">
                    <a:lumMod val="50000"/>
                  </a:schemeClr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F706CB26-A081-96AB-FE3B-4C87E6B947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8158" y="2713753"/>
              <a:ext cx="542863" cy="419739"/>
            </a:xfrm>
            <a:prstGeom prst="rect">
              <a:avLst/>
            </a:prstGeom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3D5D807-BEC3-7F5E-B49F-DE7B2CBDE91C}"/>
              </a:ext>
            </a:extLst>
          </p:cNvPr>
          <p:cNvGrpSpPr/>
          <p:nvPr/>
        </p:nvGrpSpPr>
        <p:grpSpPr>
          <a:xfrm>
            <a:off x="10341347" y="681037"/>
            <a:ext cx="942975" cy="555625"/>
            <a:chOff x="1447800" y="1663700"/>
            <a:chExt cx="942975" cy="55562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15295E8-9642-1170-87E8-72F619254BD6}"/>
                </a:ext>
              </a:extLst>
            </p:cNvPr>
            <p:cNvSpPr/>
            <p:nvPr/>
          </p:nvSpPr>
          <p:spPr>
            <a:xfrm>
              <a:off x="1447800" y="1663700"/>
              <a:ext cx="942975" cy="55562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200" dirty="0">
                <a:solidFill>
                  <a:schemeClr val="accent4">
                    <a:lumMod val="50000"/>
                  </a:schemeClr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5F00E48A-3A80-E38A-E558-B769CCA62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8952" y="1770495"/>
              <a:ext cx="760671" cy="342035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A90AC8D-E488-2E21-33BE-7ADBDEEBB357}"/>
              </a:ext>
            </a:extLst>
          </p:cNvPr>
          <p:cNvGrpSpPr/>
          <p:nvPr/>
        </p:nvGrpSpPr>
        <p:grpSpPr>
          <a:xfrm>
            <a:off x="10341344" y="5186365"/>
            <a:ext cx="942975" cy="555625"/>
            <a:chOff x="9095583" y="4819652"/>
            <a:chExt cx="942975" cy="55562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63BF267-5E1E-7C43-91BF-F916CD60FA51}"/>
                </a:ext>
              </a:extLst>
            </p:cNvPr>
            <p:cNvSpPr/>
            <p:nvPr/>
          </p:nvSpPr>
          <p:spPr>
            <a:xfrm>
              <a:off x="9095583" y="4819652"/>
              <a:ext cx="942975" cy="55562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200" dirty="0">
                <a:solidFill>
                  <a:schemeClr val="accent4">
                    <a:lumMod val="50000"/>
                  </a:schemeClr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BF9E2C11-ED7C-5F6E-264E-8F7D5A8FABB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11859" y="4864169"/>
              <a:ext cx="510422" cy="466591"/>
            </a:xfrm>
            <a:prstGeom prst="rect">
              <a:avLst/>
            </a:prstGeom>
          </p:spPr>
        </p:pic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354D2215-52B9-C1DC-9D95-763F073E77E0}"/>
              </a:ext>
            </a:extLst>
          </p:cNvPr>
          <p:cNvSpPr/>
          <p:nvPr/>
        </p:nvSpPr>
        <p:spPr>
          <a:xfrm>
            <a:off x="10346341" y="3684589"/>
            <a:ext cx="942975" cy="5556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Ink Free" panose="03080402000500000000" pitchFamily="66" charset="0"/>
              </a:rPr>
              <a:t>KVK</a:t>
            </a:r>
            <a:endParaRPr lang="nl-NL" sz="1400" b="1" dirty="0">
              <a:solidFill>
                <a:schemeClr val="accent1">
                  <a:lumMod val="75000"/>
                </a:schemeClr>
              </a:solidFill>
              <a:latin typeface="Ink Free" panose="03080402000500000000" pitchFamily="66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7024155-0707-1C49-E6A3-1B09D98A64B7}"/>
              </a:ext>
            </a:extLst>
          </p:cNvPr>
          <p:cNvGrpSpPr/>
          <p:nvPr/>
        </p:nvGrpSpPr>
        <p:grpSpPr>
          <a:xfrm>
            <a:off x="10341346" y="2182813"/>
            <a:ext cx="942975" cy="555625"/>
            <a:chOff x="1593851" y="2882900"/>
            <a:chExt cx="942975" cy="555625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46EF9C6-E424-3F00-9E39-2384C44A6173}"/>
                </a:ext>
              </a:extLst>
            </p:cNvPr>
            <p:cNvSpPr/>
            <p:nvPr/>
          </p:nvSpPr>
          <p:spPr>
            <a:xfrm>
              <a:off x="1593851" y="2882900"/>
              <a:ext cx="942975" cy="55562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200" dirty="0">
                <a:solidFill>
                  <a:schemeClr val="accent4">
                    <a:lumMod val="50000"/>
                  </a:schemeClr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1F4E9F52-EF12-CE22-DB52-26F20C4D6C5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3910" y="2929284"/>
              <a:ext cx="462857" cy="462857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B19DF47-4621-BC92-953B-B027E7FAFD3C}"/>
              </a:ext>
            </a:extLst>
          </p:cNvPr>
          <p:cNvGrpSpPr/>
          <p:nvPr/>
        </p:nvGrpSpPr>
        <p:grpSpPr>
          <a:xfrm>
            <a:off x="10341344" y="5937250"/>
            <a:ext cx="942975" cy="555625"/>
            <a:chOff x="1565247" y="4087996"/>
            <a:chExt cx="942975" cy="555625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3806892-2078-08EF-CF17-DE1075480108}"/>
                </a:ext>
              </a:extLst>
            </p:cNvPr>
            <p:cNvSpPr/>
            <p:nvPr/>
          </p:nvSpPr>
          <p:spPr>
            <a:xfrm>
              <a:off x="1565247" y="4087996"/>
              <a:ext cx="942975" cy="55562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200" dirty="0">
                <a:solidFill>
                  <a:schemeClr val="accent4">
                    <a:lumMod val="50000"/>
                  </a:schemeClr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3B08A8B5-A59E-4FA2-8F9B-ED0E9B2D320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0356" y="4193057"/>
              <a:ext cx="852756" cy="345502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847E104-F76C-EC68-47C0-317944FB28BC}"/>
              </a:ext>
            </a:extLst>
          </p:cNvPr>
          <p:cNvGrpSpPr/>
          <p:nvPr/>
        </p:nvGrpSpPr>
        <p:grpSpPr>
          <a:xfrm>
            <a:off x="10341346" y="2933701"/>
            <a:ext cx="942975" cy="555625"/>
            <a:chOff x="9153929" y="4215419"/>
            <a:chExt cx="942975" cy="555625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92F2171F-F9BA-183A-E5F4-8E2D1EC8AD04}"/>
                </a:ext>
              </a:extLst>
            </p:cNvPr>
            <p:cNvSpPr/>
            <p:nvPr/>
          </p:nvSpPr>
          <p:spPr>
            <a:xfrm>
              <a:off x="9153929" y="4215419"/>
              <a:ext cx="942975" cy="55562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200" dirty="0">
                <a:solidFill>
                  <a:schemeClr val="accent4">
                    <a:lumMod val="50000"/>
                  </a:schemeClr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4211DF23-E630-BE12-1C5D-102094A574A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153929" y="4313185"/>
              <a:ext cx="942975" cy="358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36532014"/>
      </p:ext>
    </p:extLst>
  </p:cSld>
  <p:clrMapOvr>
    <a:masterClrMapping/>
  </p:clrMapOvr>
</p:sld>
</file>

<file path=ppt/theme/theme1.xml><?xml version="1.0" encoding="utf-8"?>
<a:theme xmlns:a="http://schemas.openxmlformats.org/drawingml/2006/main" name="FBB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BB Theme" id="{C615DB14-B9C9-4FB9-9BD1-5F4EE8DF8EA4}" vid="{B99D3587-A539-4BA3-829E-5D2A11E3DE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74557495650543AC362C81DB9DE0BB" ma:contentTypeVersion="17" ma:contentTypeDescription="Create a new document." ma:contentTypeScope="" ma:versionID="3d4e9363a4861a7b49ea93da19ab95f8">
  <xsd:schema xmlns:xsd="http://www.w3.org/2001/XMLSchema" xmlns:xs="http://www.w3.org/2001/XMLSchema" xmlns:p="http://schemas.microsoft.com/office/2006/metadata/properties" xmlns:ns2="29fc189b-f10f-41d9-af89-628573a93f03" xmlns:ns3="53df6a5f-9334-4503-a845-5e05459a4c71" xmlns:ns4="9814c89b-b7b0-489e-834a-f1c4f018f952" targetNamespace="http://schemas.microsoft.com/office/2006/metadata/properties" ma:root="true" ma:fieldsID="2bd0daf569620566a7b087f6fe195b54" ns2:_="" ns3:_="" ns4:_="">
    <xsd:import namespace="29fc189b-f10f-41d9-af89-628573a93f03"/>
    <xsd:import namespace="53df6a5f-9334-4503-a845-5e05459a4c71"/>
    <xsd:import namespace="9814c89b-b7b0-489e-834a-f1c4f018f9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4:SharedWithUsers" minOccurs="0"/>
                <xsd:element ref="ns4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fc189b-f10f-41d9-af89-628573a93f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eb077af7-eccc-41ba-8726-6d08c81cb0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df6a5f-9334-4503-a845-5e05459a4c7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cba1a2f-fc0f-43f7-a175-7bef513c449a}" ma:internalName="TaxCatchAll" ma:showField="CatchAllData" ma:web="9814c89b-b7b0-489e-834a-f1c4f018f9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14c89b-b7b0-489e-834a-f1c4f018f952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3df6a5f-9334-4503-a845-5e05459a4c71" xsi:nil="true"/>
    <lcf76f155ced4ddcb4097134ff3c332f xmlns="29fc189b-f10f-41d9-af89-628573a93f03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8F2AA2-C8B9-4E78-A093-00A7D33265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fc189b-f10f-41d9-af89-628573a93f03"/>
    <ds:schemaRef ds:uri="53df6a5f-9334-4503-a845-5e05459a4c71"/>
    <ds:schemaRef ds:uri="9814c89b-b7b0-489e-834a-f1c4f018f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F854564-D189-4FEB-93D8-989F195BFECF}">
  <ds:schemaRefs>
    <ds:schemaRef ds:uri="http://schemas.microsoft.com/office/2006/metadata/properties"/>
    <ds:schemaRef ds:uri="http://schemas.microsoft.com/office/infopath/2007/PartnerControls"/>
    <ds:schemaRef ds:uri="53df6a5f-9334-4503-a845-5e05459a4c71"/>
    <ds:schemaRef ds:uri="29fc189b-f10f-41d9-af89-628573a93f03"/>
  </ds:schemaRefs>
</ds:datastoreItem>
</file>

<file path=customXml/itemProps3.xml><?xml version="1.0" encoding="utf-8"?>
<ds:datastoreItem xmlns:ds="http://schemas.openxmlformats.org/officeDocument/2006/customXml" ds:itemID="{1F7D68AD-90DB-45D1-8671-703B73402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FBB Theme</Template>
  <TotalTime>72</TotalTime>
  <Words>723</Words>
  <Application>Microsoft Office PowerPoint</Application>
  <PresentationFormat>Breedbeeld</PresentationFormat>
  <Paragraphs>155</Paragraphs>
  <Slides>12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12</vt:i4>
      </vt:variant>
    </vt:vector>
  </HeadingPairs>
  <TitlesOfParts>
    <vt:vector size="20" baseType="lpstr">
      <vt:lpstr>Aptos</vt:lpstr>
      <vt:lpstr>Arial</vt:lpstr>
      <vt:lpstr>Calibri</vt:lpstr>
      <vt:lpstr>Calibri Light</vt:lpstr>
      <vt:lpstr>Fira Sans</vt:lpstr>
      <vt:lpstr>Ink Free</vt:lpstr>
      <vt:lpstr>FBB Theme</vt:lpstr>
      <vt:lpstr>Office Theme</vt:lpstr>
      <vt:lpstr>FIRMBACKBONE Open-science principles and restricted data  Peter Gerbrands, Wolter Hassink,  Daniel Oberski, Rutger Schilpzand,  Arjen van Witteloostuijn</vt:lpstr>
      <vt:lpstr>Motivation for this FIRMBACKBONE symposium</vt:lpstr>
      <vt:lpstr>FIRMBACKBONE – Aims (I)</vt:lpstr>
      <vt:lpstr>FIRMBACKBONE – Aims (II)</vt:lpstr>
      <vt:lpstr>FIRMBACKBONE – Aims (III)</vt:lpstr>
      <vt:lpstr>Backbone structure</vt:lpstr>
      <vt:lpstr>PowerPoint-presentatie</vt:lpstr>
      <vt:lpstr>PowerPoint-presentatie</vt:lpstr>
      <vt:lpstr>Contacts &amp; Collaborations</vt:lpstr>
      <vt:lpstr>Legal issues</vt:lpstr>
      <vt:lpstr>Questions? </vt:lpstr>
      <vt:lpstr>Legal issues</vt:lpstr>
    </vt:vector>
  </TitlesOfParts>
  <Company>Utrecht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Contents</dc:title>
  <dc:creator>Gerbrands, P. (Peter)</dc:creator>
  <cp:lastModifiedBy>Hassink, W.H.J. (Wolter)</cp:lastModifiedBy>
  <cp:revision>19</cp:revision>
  <dcterms:created xsi:type="dcterms:W3CDTF">2024-01-26T10:57:01Z</dcterms:created>
  <dcterms:modified xsi:type="dcterms:W3CDTF">2025-01-14T20:21:16Z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0x0101008674557495650543AC362C81DB9DE0BB</vt:lpwstr>
  </property>
  <property fmtid="{D5CDD505-2E9C-101B-9397-08002B2CF9AE}" pid="3" name="MediaServiceImageTags">
    <vt:lpwstr/>
  </property>
</Properties>
</file>