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ilpzand, R.A. (Rutger)" userId="51883faa-f6e8-46b6-8389-01029aaf3ad7" providerId="ADAL" clId="{05E4F4D1-5079-47A3-9FCF-DF67F3B66185}"/>
    <pc:docChg chg="undo custSel delSld modSld">
      <pc:chgData name="Schilpzand, R.A. (Rutger)" userId="51883faa-f6e8-46b6-8389-01029aaf3ad7" providerId="ADAL" clId="{05E4F4D1-5079-47A3-9FCF-DF67F3B66185}" dt="2025-01-13T15:33:37.490" v="270" actId="20577"/>
      <pc:docMkLst>
        <pc:docMk/>
      </pc:docMkLst>
      <pc:sldChg chg="modSp mod">
        <pc:chgData name="Schilpzand, R.A. (Rutger)" userId="51883faa-f6e8-46b6-8389-01029aaf3ad7" providerId="ADAL" clId="{05E4F4D1-5079-47A3-9FCF-DF67F3B66185}" dt="2025-01-13T15:21:02.949" v="10" actId="114"/>
        <pc:sldMkLst>
          <pc:docMk/>
          <pc:sldMk cId="3260985022" sldId="256"/>
        </pc:sldMkLst>
        <pc:spChg chg="mod">
          <ac:chgData name="Schilpzand, R.A. (Rutger)" userId="51883faa-f6e8-46b6-8389-01029aaf3ad7" providerId="ADAL" clId="{05E4F4D1-5079-47A3-9FCF-DF67F3B66185}" dt="2025-01-13T15:21:02.949" v="10" actId="114"/>
          <ac:spMkLst>
            <pc:docMk/>
            <pc:sldMk cId="3260985022" sldId="256"/>
            <ac:spMk id="3" creationId="{EE000A95-CB22-0A18-A9AC-BCE6A5B76BF5}"/>
          </ac:spMkLst>
        </pc:spChg>
      </pc:sldChg>
      <pc:sldChg chg="del">
        <pc:chgData name="Schilpzand, R.A. (Rutger)" userId="51883faa-f6e8-46b6-8389-01029aaf3ad7" providerId="ADAL" clId="{05E4F4D1-5079-47A3-9FCF-DF67F3B66185}" dt="2025-01-13T15:24:25.686" v="23" actId="47"/>
        <pc:sldMkLst>
          <pc:docMk/>
          <pc:sldMk cId="104873598" sldId="257"/>
        </pc:sldMkLst>
      </pc:sldChg>
      <pc:sldChg chg="del">
        <pc:chgData name="Schilpzand, R.A. (Rutger)" userId="51883faa-f6e8-46b6-8389-01029aaf3ad7" providerId="ADAL" clId="{05E4F4D1-5079-47A3-9FCF-DF67F3B66185}" dt="2025-01-13T15:24:25.962" v="24" actId="47"/>
        <pc:sldMkLst>
          <pc:docMk/>
          <pc:sldMk cId="3665745838" sldId="258"/>
        </pc:sldMkLst>
      </pc:sldChg>
      <pc:sldChg chg="del">
        <pc:chgData name="Schilpzand, R.A. (Rutger)" userId="51883faa-f6e8-46b6-8389-01029aaf3ad7" providerId="ADAL" clId="{05E4F4D1-5079-47A3-9FCF-DF67F3B66185}" dt="2025-01-13T15:24:25.009" v="22" actId="47"/>
        <pc:sldMkLst>
          <pc:docMk/>
          <pc:sldMk cId="2628975468" sldId="259"/>
        </pc:sldMkLst>
      </pc:sldChg>
      <pc:sldChg chg="del">
        <pc:chgData name="Schilpzand, R.A. (Rutger)" userId="51883faa-f6e8-46b6-8389-01029aaf3ad7" providerId="ADAL" clId="{05E4F4D1-5079-47A3-9FCF-DF67F3B66185}" dt="2025-01-13T15:24:26.822" v="25" actId="47"/>
        <pc:sldMkLst>
          <pc:docMk/>
          <pc:sldMk cId="563957711" sldId="260"/>
        </pc:sldMkLst>
      </pc:sldChg>
      <pc:sldChg chg="del">
        <pc:chgData name="Schilpzand, R.A. (Rutger)" userId="51883faa-f6e8-46b6-8389-01029aaf3ad7" providerId="ADAL" clId="{05E4F4D1-5079-47A3-9FCF-DF67F3B66185}" dt="2025-01-13T15:24:30.479" v="26" actId="47"/>
        <pc:sldMkLst>
          <pc:docMk/>
          <pc:sldMk cId="3665403391" sldId="261"/>
        </pc:sldMkLst>
      </pc:sldChg>
      <pc:sldChg chg="modSp mod modClrScheme chgLayout">
        <pc:chgData name="Schilpzand, R.A. (Rutger)" userId="51883faa-f6e8-46b6-8389-01029aaf3ad7" providerId="ADAL" clId="{05E4F4D1-5079-47A3-9FCF-DF67F3B66185}" dt="2025-01-13T15:33:37.490" v="270" actId="20577"/>
        <pc:sldMkLst>
          <pc:docMk/>
          <pc:sldMk cId="276724423" sldId="262"/>
        </pc:sldMkLst>
        <pc:spChg chg="mod ord">
          <ac:chgData name="Schilpzand, R.A. (Rutger)" userId="51883faa-f6e8-46b6-8389-01029aaf3ad7" providerId="ADAL" clId="{05E4F4D1-5079-47A3-9FCF-DF67F3B66185}" dt="2025-01-13T15:25:05.744" v="40" actId="20577"/>
          <ac:spMkLst>
            <pc:docMk/>
            <pc:sldMk cId="276724423" sldId="262"/>
            <ac:spMk id="2" creationId="{C46929EE-A3FB-D681-5437-AAF66F7D222D}"/>
          </ac:spMkLst>
        </pc:spChg>
        <pc:spChg chg="mod ord">
          <ac:chgData name="Schilpzand, R.A. (Rutger)" userId="51883faa-f6e8-46b6-8389-01029aaf3ad7" providerId="ADAL" clId="{05E4F4D1-5079-47A3-9FCF-DF67F3B66185}" dt="2025-01-13T15:33:37.490" v="270" actId="20577"/>
          <ac:spMkLst>
            <pc:docMk/>
            <pc:sldMk cId="276724423" sldId="262"/>
            <ac:spMk id="3" creationId="{7D82555E-1644-5617-1034-A427F24643E9}"/>
          </ac:spMkLst>
        </pc:spChg>
      </pc:sldChg>
      <pc:sldChg chg="del">
        <pc:chgData name="Schilpzand, R.A. (Rutger)" userId="51883faa-f6e8-46b6-8389-01029aaf3ad7" providerId="ADAL" clId="{05E4F4D1-5079-47A3-9FCF-DF67F3B66185}" dt="2025-01-13T15:24:32.833" v="27" actId="47"/>
        <pc:sldMkLst>
          <pc:docMk/>
          <pc:sldMk cId="4176712548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80B5C-B387-8CFA-D618-6C5F1B296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68A717-CC93-A77E-CEFB-48602BD2B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20A031-95C6-C87D-9D39-5518A268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91D2C4-FE7A-2184-3654-65FAB25A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CA1D7F-822B-E319-8271-4D86BC56E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99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341FA3-829F-4078-753B-CB1221EB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884C6B5-00A9-BC09-09BC-030F16331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89309E-F0BE-ED33-0B21-20114E0C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3940E1-F2FD-08D6-CB30-BDB731C8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04D317-3E7D-66F2-E6D2-3143BD38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37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90E604-17F3-1B17-C158-09ECCDC72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76049EE-9743-D8C0-0637-0B075AC0A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B3CE4A-35BF-9A72-82D0-D0A9608D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B8CC36-FA6F-7626-58E8-017D7C5F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1E4FDC-CD3F-0464-ADAD-37B0E6D38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2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5E725-4D8C-E09F-8FDA-EE7A0D6B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C9CB7B-8731-00AC-AC3A-2DF54D9DC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B118D3-AD80-4A4D-DCA7-155AC788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DA4DC-CBF6-1969-5709-D199A38C7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E4A60D-ED3D-9A3B-10D2-9EE31FBB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583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A5B074-D278-0F7C-1BEC-D1C62904F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C051B4-2228-AB40-66AE-A917B8446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CE25C6-812F-5384-28C5-E81FB8A63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6F2D15-4C78-EED9-F7FF-E5ABD6CD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C3F6B9-2FF4-D9D5-AB35-FD5E13DE5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7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10CF1-4B5E-316E-FD55-1CCDECECD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B493FF-C06D-3AA3-E2B0-05EC114E17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110457-9E81-CC88-E94C-1FC4B07F8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0D4C88-FEBD-F005-2909-607B63A1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07739B-46E2-C812-D082-BB11131C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50EF78C-6345-9D71-B36E-62142AE6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755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94EF85-B49D-4A1A-D857-1E05A198E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9A78B8-20CF-12A5-37A6-4313AB1D6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2975EC-3FBB-D51B-C514-E98CE4475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7729C4-28E2-6862-6397-E148C4CA7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0090765-40E9-E9A0-D9CC-77A2379D29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3D66412-CE3D-EBAD-A1A9-A463FB09E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0927E3F-5369-B8EC-0D19-1C4E95086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CC25BBE-665A-3064-DA5B-A2075148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32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0937B-9E86-D2FE-96D4-F65C9735E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1836EA4-07A8-FE2F-814A-771B3059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DC14855-E312-144D-9429-BA7445A9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F1CAA90-9366-E074-A84A-541F46581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25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C62B7D-8486-8E2D-FC6C-752A87DA3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3F015B0-6BA6-326C-B6D6-51632531E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12A2C0E-0969-02DF-F4FE-C673650B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43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82773-2E94-B781-6187-38E3E008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28F4E3-FA57-C3E5-59E0-26836B68A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3E61F6-B58D-0CA8-5DAD-3E8622A88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EE874D-27A5-CDA0-8489-71CB6DADE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F75126-62C2-9290-17A6-87CAAE1BB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7DA1CE-45BF-F786-AF14-83DDBFC31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06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05B129-2CDC-2054-5577-3EE1A5ACF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C6572ED-90DB-B09C-433E-A7E4394A8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349251B-B82B-4CA3-BB15-98D96C872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3883E8-C12F-F1C9-89EE-1E62FAD8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19B219-3697-9C71-11ED-57038F8E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4EB7C31-C03D-0882-DBEB-FCA72E62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85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1FDC76D-3B9D-C19A-AF02-97458EB69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DA330A-D12B-7851-A06B-23E5C5539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6EBB20-2013-982C-CE06-75895B941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882EFF-77CC-4CF4-980B-87882C45A33A}" type="datetimeFigureOut">
              <a:rPr lang="nl-NL" smtClean="0"/>
              <a:t>13-1-2025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BB03A5-C02E-C25D-7430-2B977CAD1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FC2125-A49D-E194-AB22-D54D8A698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1A4FD6-0ACC-4E2C-827D-B4E93D4DB7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42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EE000A95-CB22-0A18-A9AC-BCE6A5B76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4244"/>
            <a:ext cx="9144000" cy="2748064"/>
          </a:xfrm>
        </p:spPr>
        <p:txBody>
          <a:bodyPr>
            <a:normAutofit fontScale="92500" lnSpcReduction="20000"/>
          </a:bodyPr>
          <a:lstStyle/>
          <a:p>
            <a:r>
              <a:rPr lang="en-US" sz="8000" b="1" kern="0" dirty="0">
                <a:solidFill>
                  <a:srgbClr val="006388"/>
                </a:solidFill>
                <a:latin typeface="Fira Sans"/>
                <a:ea typeface="Fira Code"/>
              </a:rPr>
              <a:t>FIRMBACKBONE</a:t>
            </a:r>
          </a:p>
          <a:p>
            <a:r>
              <a:rPr lang="en-US" sz="8000" b="1" i="1" kern="0" dirty="0">
                <a:solidFill>
                  <a:srgbClr val="006388"/>
                </a:solidFill>
                <a:latin typeface="Fira Sans"/>
                <a:ea typeface="Fira Code"/>
              </a:rPr>
              <a:t>workshop</a:t>
            </a:r>
          </a:p>
          <a:p>
            <a:r>
              <a:rPr lang="en-US" sz="4000" kern="0" dirty="0">
                <a:latin typeface="Fira Sans"/>
                <a:ea typeface="Fira Code"/>
              </a:rPr>
              <a:t>Showing the data </a:t>
            </a:r>
            <a:br>
              <a:rPr lang="en-US" sz="4000" kern="0" dirty="0">
                <a:latin typeface="Fira Sans"/>
                <a:ea typeface="Fira Code"/>
              </a:rPr>
            </a:br>
            <a:r>
              <a:rPr lang="en-US" sz="4000" kern="0" dirty="0">
                <a:latin typeface="Fira Sans"/>
                <a:ea typeface="Fira Code"/>
              </a:rPr>
              <a:t>solving some RQ’s on the fly</a:t>
            </a:r>
            <a:endParaRPr lang="nl-NL" sz="4000" dirty="0"/>
          </a:p>
        </p:txBody>
      </p:sp>
      <p:pic>
        <p:nvPicPr>
          <p:cNvPr id="4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AB3B2D6C-5196-47E2-46F8-79F170030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07" y="5113756"/>
            <a:ext cx="3647622" cy="875430"/>
          </a:xfrm>
          <a:prstGeom prst="rect">
            <a:avLst/>
          </a:prstGeom>
        </p:spPr>
      </p:pic>
      <p:pic>
        <p:nvPicPr>
          <p:cNvPr id="5" name="Afbeelding 7">
            <a:extLst>
              <a:ext uri="{FF2B5EF4-FFF2-40B4-BE49-F238E27FC236}">
                <a16:creationId xmlns:a16="http://schemas.microsoft.com/office/drawing/2014/main" id="{96FDE37A-A1B1-427F-990C-66A3F5AB3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667" y="5113756"/>
            <a:ext cx="3233002" cy="87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8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AC516-0DD7-BC5E-93E6-A51604F01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6929EE-A3FB-D681-5437-AAF66F7D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kern="0" dirty="0">
                <a:solidFill>
                  <a:srgbClr val="006388"/>
                </a:solidFill>
                <a:latin typeface="Fira Sans"/>
                <a:ea typeface="Fira Code"/>
              </a:rPr>
              <a:t>workshop</a:t>
            </a:r>
            <a:br>
              <a:rPr lang="en-US" sz="4000" b="1" i="1" kern="0" dirty="0">
                <a:solidFill>
                  <a:srgbClr val="006388"/>
                </a:solidFill>
                <a:latin typeface="Fira Sans"/>
                <a:ea typeface="Fira Code"/>
              </a:rPr>
            </a:br>
            <a:r>
              <a:rPr lang="en-US" sz="4000" b="1" i="1" kern="0" dirty="0">
                <a:solidFill>
                  <a:srgbClr val="006388"/>
                </a:solidFill>
                <a:latin typeface="Fira Sans"/>
                <a:ea typeface="Fira Code"/>
              </a:rPr>
              <a:t>aim</a:t>
            </a:r>
            <a:endParaRPr lang="nl-NL" sz="400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82555E-1644-5617-1034-A427F2464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3200" dirty="0" err="1"/>
              <a:t>Inform</a:t>
            </a:r>
            <a:r>
              <a:rPr lang="nl-NL" sz="3200" dirty="0"/>
              <a:t> </a:t>
            </a:r>
            <a:r>
              <a:rPr lang="nl-NL" sz="3200" dirty="0" err="1"/>
              <a:t>you</a:t>
            </a:r>
            <a:r>
              <a:rPr lang="nl-NL" sz="3200" dirty="0"/>
              <a:t> on</a:t>
            </a:r>
          </a:p>
          <a:p>
            <a:pPr lvl="1">
              <a:lnSpc>
                <a:spcPct val="150000"/>
              </a:lnSpc>
            </a:pPr>
            <a:r>
              <a:rPr lang="nl-NL" sz="2800" dirty="0" err="1"/>
              <a:t>the</a:t>
            </a:r>
            <a:r>
              <a:rPr lang="nl-NL" sz="2800" dirty="0"/>
              <a:t> details of </a:t>
            </a:r>
            <a:r>
              <a:rPr lang="nl-NL" sz="2800" dirty="0" err="1"/>
              <a:t>the</a:t>
            </a:r>
            <a:r>
              <a:rPr lang="nl-NL" sz="2800" dirty="0"/>
              <a:t> data</a:t>
            </a:r>
          </a:p>
          <a:p>
            <a:pPr lvl="1">
              <a:lnSpc>
                <a:spcPct val="150000"/>
              </a:lnSpc>
            </a:pPr>
            <a:r>
              <a:rPr lang="nl-NL" sz="2800" dirty="0" err="1"/>
              <a:t>how</a:t>
            </a:r>
            <a:r>
              <a:rPr lang="nl-NL" sz="2800" dirty="0"/>
              <a:t> </a:t>
            </a:r>
            <a:r>
              <a:rPr lang="nl-NL" sz="2800" dirty="0" err="1"/>
              <a:t>to</a:t>
            </a:r>
            <a:r>
              <a:rPr lang="nl-NL" sz="2800" dirty="0"/>
              <a:t> </a:t>
            </a:r>
            <a:r>
              <a:rPr lang="nl-NL" sz="2800" dirty="0" err="1"/>
              <a:t>work</a:t>
            </a:r>
            <a:r>
              <a:rPr lang="nl-NL" sz="2800" dirty="0"/>
              <a:t> </a:t>
            </a:r>
            <a:r>
              <a:rPr lang="nl-NL" sz="2800" dirty="0" err="1"/>
              <a:t>with</a:t>
            </a:r>
            <a:r>
              <a:rPr lang="nl-NL" sz="2800" dirty="0"/>
              <a:t> </a:t>
            </a:r>
            <a:r>
              <a:rPr lang="nl-NL" sz="2800" dirty="0" err="1"/>
              <a:t>the</a:t>
            </a:r>
            <a:r>
              <a:rPr lang="nl-NL" sz="2800" dirty="0"/>
              <a:t> data</a:t>
            </a:r>
          </a:p>
          <a:p>
            <a:pPr>
              <a:lnSpc>
                <a:spcPct val="150000"/>
              </a:lnSpc>
            </a:pPr>
            <a:r>
              <a:rPr lang="nl-NL" sz="3200" dirty="0"/>
              <a:t>Brainstorming </a:t>
            </a:r>
            <a:r>
              <a:rPr lang="nl-NL" sz="3200" dirty="0" err="1"/>
              <a:t>about</a:t>
            </a:r>
            <a:r>
              <a:rPr lang="nl-NL" sz="3200" dirty="0"/>
              <a:t> </a:t>
            </a:r>
            <a:r>
              <a:rPr lang="nl-NL" sz="3200" dirty="0" err="1"/>
              <a:t>some</a:t>
            </a:r>
            <a:r>
              <a:rPr lang="nl-NL" sz="3200" dirty="0"/>
              <a:t> </a:t>
            </a:r>
            <a:r>
              <a:rPr lang="nl-NL" sz="3200" dirty="0" err="1"/>
              <a:t>questions</a:t>
            </a:r>
            <a:endParaRPr lang="nl-NL" sz="3200" dirty="0"/>
          </a:p>
          <a:p>
            <a:pPr>
              <a:lnSpc>
                <a:spcPct val="150000"/>
              </a:lnSpc>
            </a:pPr>
            <a:r>
              <a:rPr lang="nl-NL" sz="3200" dirty="0" err="1"/>
              <a:t>Gathering</a:t>
            </a:r>
            <a:r>
              <a:rPr lang="nl-NL" sz="3200" dirty="0"/>
              <a:t> feedback on </a:t>
            </a:r>
            <a:r>
              <a:rPr lang="nl-NL" sz="3200" dirty="0" err="1"/>
              <a:t>the</a:t>
            </a:r>
            <a:r>
              <a:rPr lang="nl-NL" sz="3200"/>
              <a:t> setup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767244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74557495650543AC362C81DB9DE0BB" ma:contentTypeVersion="17" ma:contentTypeDescription="Create a new document." ma:contentTypeScope="" ma:versionID="3d4e9363a4861a7b49ea93da19ab95f8">
  <xsd:schema xmlns:xsd="http://www.w3.org/2001/XMLSchema" xmlns:xs="http://www.w3.org/2001/XMLSchema" xmlns:p="http://schemas.microsoft.com/office/2006/metadata/properties" xmlns:ns2="29fc189b-f10f-41d9-af89-628573a93f03" xmlns:ns3="53df6a5f-9334-4503-a845-5e05459a4c71" xmlns:ns4="9814c89b-b7b0-489e-834a-f1c4f018f952" targetNamespace="http://schemas.microsoft.com/office/2006/metadata/properties" ma:root="true" ma:fieldsID="2bd0daf569620566a7b087f6fe195b54" ns2:_="" ns3:_="" ns4:_="">
    <xsd:import namespace="29fc189b-f10f-41d9-af89-628573a93f03"/>
    <xsd:import namespace="53df6a5f-9334-4503-a845-5e05459a4c71"/>
    <xsd:import namespace="9814c89b-b7b0-489e-834a-f1c4f018f9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fc189b-f10f-41d9-af89-628573a93f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b077af7-eccc-41ba-8726-6d08c81cb0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f6a5f-9334-4503-a845-5e05459a4c7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cba1a2f-fc0f-43f7-a175-7bef513c449a}" ma:internalName="TaxCatchAll" ma:showField="CatchAllData" ma:web="9814c89b-b7b0-489e-834a-f1c4f018f9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14c89b-b7b0-489e-834a-f1c4f018f95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df6a5f-9334-4503-a845-5e05459a4c71" xsi:nil="true"/>
    <lcf76f155ced4ddcb4097134ff3c332f xmlns="29fc189b-f10f-41d9-af89-628573a93f0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1D588B8-8DB8-413B-9ECC-05B0B2B4D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fc189b-f10f-41d9-af89-628573a93f03"/>
    <ds:schemaRef ds:uri="53df6a5f-9334-4503-a845-5e05459a4c71"/>
    <ds:schemaRef ds:uri="9814c89b-b7b0-489e-834a-f1c4f018f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A1356-0617-410D-94D9-85849C6B40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7A2D44-6738-4519-912C-383D11CD9A64}">
  <ds:schemaRefs>
    <ds:schemaRef ds:uri="http://schemas.microsoft.com/office/2006/metadata/properties"/>
    <ds:schemaRef ds:uri="http://schemas.microsoft.com/office/infopath/2007/PartnerControls"/>
    <ds:schemaRef ds:uri="53df6a5f-9334-4503-a845-5e05459a4c71"/>
    <ds:schemaRef ds:uri="29fc189b-f10f-41d9-af89-628573a93f0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Fira Sans</vt:lpstr>
      <vt:lpstr>Kantoorthema</vt:lpstr>
      <vt:lpstr>PowerPoint Presentation</vt:lpstr>
      <vt:lpstr>workshop aim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Hassink, W.H.J. (Wolter)</dc:creator>
  <cp:lastModifiedBy>Schilpzand, R.A. (Rutger)</cp:lastModifiedBy>
  <cp:revision>7</cp:revision>
  <dcterms:created xsi:type="dcterms:W3CDTF">2024-12-03T12:32:00Z</dcterms:created>
  <dcterms:modified xsi:type="dcterms:W3CDTF">2025-01-13T15:33:40Z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0x0101008674557495650543AC362C81DB9DE0BB</vt:lpwstr>
  </property>
  <property fmtid="{D5CDD505-2E9C-101B-9397-08002B2CF9AE}" pid="3" name="MediaServiceImageTags">
    <vt:lpwstr/>
  </property>
</Properties>
</file>