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16"/>
  </p:notesMasterIdLst>
  <p:sldIdLst>
    <p:sldId id="444" r:id="rId6"/>
    <p:sldId id="563" r:id="rId7"/>
    <p:sldId id="580" r:id="rId8"/>
    <p:sldId id="576" r:id="rId9"/>
    <p:sldId id="383" r:id="rId10"/>
    <p:sldId id="577" r:id="rId11"/>
    <p:sldId id="578" r:id="rId12"/>
    <p:sldId id="579" r:id="rId13"/>
    <p:sldId id="581" r:id="rId14"/>
    <p:sldId id="537"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388"/>
    <a:srgbClr val="FFFFFF"/>
    <a:srgbClr val="000000"/>
    <a:srgbClr val="222A35"/>
    <a:srgbClr val="385723"/>
    <a:srgbClr val="843C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A659C3-DDD2-4F54-93D3-98B196371F52}" v="41" dt="2025-01-14T08:33:32.7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221" autoAdjust="0"/>
  </p:normalViewPr>
  <p:slideViewPr>
    <p:cSldViewPr snapToGrid="0">
      <p:cViewPr varScale="1">
        <p:scale>
          <a:sx n="90" d="100"/>
          <a:sy n="90" d="100"/>
        </p:scale>
        <p:origin x="686" y="45"/>
      </p:cViewPr>
      <p:guideLst/>
    </p:cSldViewPr>
  </p:slideViewPr>
  <p:outlineViewPr>
    <p:cViewPr>
      <p:scale>
        <a:sx n="33" d="100"/>
        <a:sy n="33" d="100"/>
      </p:scale>
      <p:origin x="0" y="-523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ilpzand, R.A. (Rutger)" userId="51883faa-f6e8-46b6-8389-01029aaf3ad7" providerId="ADAL" clId="{33A659C3-DDD2-4F54-93D3-98B196371F52}"/>
    <pc:docChg chg="undo custSel addSld delSld modSld sldOrd">
      <pc:chgData name="Schilpzand, R.A. (Rutger)" userId="51883faa-f6e8-46b6-8389-01029aaf3ad7" providerId="ADAL" clId="{33A659C3-DDD2-4F54-93D3-98B196371F52}" dt="2025-01-15T07:44:36.338" v="6941" actId="5793"/>
      <pc:docMkLst>
        <pc:docMk/>
      </pc:docMkLst>
      <pc:sldChg chg="del">
        <pc:chgData name="Schilpzand, R.A. (Rutger)" userId="51883faa-f6e8-46b6-8389-01029aaf3ad7" providerId="ADAL" clId="{33A659C3-DDD2-4F54-93D3-98B196371F52}" dt="2025-01-14T11:26:27.512" v="1847" actId="47"/>
        <pc:sldMkLst>
          <pc:docMk/>
          <pc:sldMk cId="2222746676" sldId="262"/>
        </pc:sldMkLst>
      </pc:sldChg>
      <pc:sldChg chg="modSp add mod modNotesTx">
        <pc:chgData name="Schilpzand, R.A. (Rutger)" userId="51883faa-f6e8-46b6-8389-01029aaf3ad7" providerId="ADAL" clId="{33A659C3-DDD2-4F54-93D3-98B196371F52}" dt="2025-01-15T07:43:31.345" v="6927" actId="20577"/>
        <pc:sldMkLst>
          <pc:docMk/>
          <pc:sldMk cId="782290643" sldId="383"/>
        </pc:sldMkLst>
        <pc:spChg chg="mod">
          <ac:chgData name="Schilpzand, R.A. (Rutger)" userId="51883faa-f6e8-46b6-8389-01029aaf3ad7" providerId="ADAL" clId="{33A659C3-DDD2-4F54-93D3-98B196371F52}" dt="2025-01-13T16:28:05.948" v="581" actId="20577"/>
          <ac:spMkLst>
            <pc:docMk/>
            <pc:sldMk cId="782290643" sldId="383"/>
            <ac:spMk id="3" creationId="{D67EF0A1-B29F-45E8-B784-68ADF2071EB4}"/>
          </ac:spMkLst>
        </pc:spChg>
      </pc:sldChg>
      <pc:sldChg chg="add del">
        <pc:chgData name="Schilpzand, R.A. (Rutger)" userId="51883faa-f6e8-46b6-8389-01029aaf3ad7" providerId="ADAL" clId="{33A659C3-DDD2-4F54-93D3-98B196371F52}" dt="2025-01-14T11:26:29.360" v="1848" actId="47"/>
        <pc:sldMkLst>
          <pc:docMk/>
          <pc:sldMk cId="2248742212" sldId="427"/>
        </pc:sldMkLst>
      </pc:sldChg>
      <pc:sldChg chg="add del">
        <pc:chgData name="Schilpzand, R.A. (Rutger)" userId="51883faa-f6e8-46b6-8389-01029aaf3ad7" providerId="ADAL" clId="{33A659C3-DDD2-4F54-93D3-98B196371F52}" dt="2025-01-14T11:26:36.417" v="1849" actId="47"/>
        <pc:sldMkLst>
          <pc:docMk/>
          <pc:sldMk cId="827949463" sldId="428"/>
        </pc:sldMkLst>
      </pc:sldChg>
      <pc:sldChg chg="add del">
        <pc:chgData name="Schilpzand, R.A. (Rutger)" userId="51883faa-f6e8-46b6-8389-01029aaf3ad7" providerId="ADAL" clId="{33A659C3-DDD2-4F54-93D3-98B196371F52}" dt="2025-01-14T11:26:46.128" v="1850" actId="47"/>
        <pc:sldMkLst>
          <pc:docMk/>
          <pc:sldMk cId="104909720" sldId="438"/>
        </pc:sldMkLst>
      </pc:sldChg>
      <pc:sldChg chg="del">
        <pc:chgData name="Schilpzand, R.A. (Rutger)" userId="51883faa-f6e8-46b6-8389-01029aaf3ad7" providerId="ADAL" clId="{33A659C3-DDD2-4F54-93D3-98B196371F52}" dt="2025-01-14T11:26:49.041" v="1851" actId="47"/>
        <pc:sldMkLst>
          <pc:docMk/>
          <pc:sldMk cId="844020592" sldId="440"/>
        </pc:sldMkLst>
      </pc:sldChg>
      <pc:sldChg chg="add del">
        <pc:chgData name="Schilpzand, R.A. (Rutger)" userId="51883faa-f6e8-46b6-8389-01029aaf3ad7" providerId="ADAL" clId="{33A659C3-DDD2-4F54-93D3-98B196371F52}" dt="2025-01-14T11:26:46.128" v="1850" actId="47"/>
        <pc:sldMkLst>
          <pc:docMk/>
          <pc:sldMk cId="1097117445" sldId="441"/>
        </pc:sldMkLst>
      </pc:sldChg>
      <pc:sldChg chg="modSp mod modNotesTx">
        <pc:chgData name="Schilpzand, R.A. (Rutger)" userId="51883faa-f6e8-46b6-8389-01029aaf3ad7" providerId="ADAL" clId="{33A659C3-DDD2-4F54-93D3-98B196371F52}" dt="2025-01-15T07:03:48.315" v="2222" actId="20577"/>
        <pc:sldMkLst>
          <pc:docMk/>
          <pc:sldMk cId="530675425" sldId="444"/>
        </pc:sldMkLst>
        <pc:spChg chg="mod">
          <ac:chgData name="Schilpzand, R.A. (Rutger)" userId="51883faa-f6e8-46b6-8389-01029aaf3ad7" providerId="ADAL" clId="{33A659C3-DDD2-4F54-93D3-98B196371F52}" dt="2025-01-13T15:38:45.421" v="29"/>
          <ac:spMkLst>
            <pc:docMk/>
            <pc:sldMk cId="530675425" sldId="444"/>
            <ac:spMk id="3" creationId="{B9E6BC07-2C2E-77E6-3CE0-628192BC7C38}"/>
          </ac:spMkLst>
        </pc:spChg>
      </pc:sldChg>
      <pc:sldChg chg="add del">
        <pc:chgData name="Schilpzand, R.A. (Rutger)" userId="51883faa-f6e8-46b6-8389-01029aaf3ad7" providerId="ADAL" clId="{33A659C3-DDD2-4F54-93D3-98B196371F52}" dt="2025-01-14T11:26:12.759" v="1844" actId="47"/>
        <pc:sldMkLst>
          <pc:docMk/>
          <pc:sldMk cId="2137789462" sldId="526"/>
        </pc:sldMkLst>
      </pc:sldChg>
      <pc:sldChg chg="add del">
        <pc:chgData name="Schilpzand, R.A. (Rutger)" userId="51883faa-f6e8-46b6-8389-01029aaf3ad7" providerId="ADAL" clId="{33A659C3-DDD2-4F54-93D3-98B196371F52}" dt="2025-01-14T11:26:19.468" v="1845" actId="47"/>
        <pc:sldMkLst>
          <pc:docMk/>
          <pc:sldMk cId="3439315960" sldId="527"/>
        </pc:sldMkLst>
      </pc:sldChg>
      <pc:sldChg chg="add del">
        <pc:chgData name="Schilpzand, R.A. (Rutger)" userId="51883faa-f6e8-46b6-8389-01029aaf3ad7" providerId="ADAL" clId="{33A659C3-DDD2-4F54-93D3-98B196371F52}" dt="2025-01-14T11:26:22.390" v="1846" actId="47"/>
        <pc:sldMkLst>
          <pc:docMk/>
          <pc:sldMk cId="4292234148" sldId="528"/>
        </pc:sldMkLst>
      </pc:sldChg>
      <pc:sldChg chg="add del">
        <pc:chgData name="Schilpzand, R.A. (Rutger)" userId="51883faa-f6e8-46b6-8389-01029aaf3ad7" providerId="ADAL" clId="{33A659C3-DDD2-4F54-93D3-98B196371F52}" dt="2025-01-14T11:26:46.128" v="1850" actId="47"/>
        <pc:sldMkLst>
          <pc:docMk/>
          <pc:sldMk cId="3683624564" sldId="535"/>
        </pc:sldMkLst>
      </pc:sldChg>
      <pc:sldChg chg="modSp mod">
        <pc:chgData name="Schilpzand, R.A. (Rutger)" userId="51883faa-f6e8-46b6-8389-01029aaf3ad7" providerId="ADAL" clId="{33A659C3-DDD2-4F54-93D3-98B196371F52}" dt="2025-01-14T11:27:04.003" v="1852" actId="6549"/>
        <pc:sldMkLst>
          <pc:docMk/>
          <pc:sldMk cId="1806333309" sldId="537"/>
        </pc:sldMkLst>
        <pc:spChg chg="mod">
          <ac:chgData name="Schilpzand, R.A. (Rutger)" userId="51883faa-f6e8-46b6-8389-01029aaf3ad7" providerId="ADAL" clId="{33A659C3-DDD2-4F54-93D3-98B196371F52}" dt="2025-01-14T11:27:04.003" v="1852" actId="6549"/>
          <ac:spMkLst>
            <pc:docMk/>
            <pc:sldMk cId="1806333309" sldId="537"/>
            <ac:spMk id="4" creationId="{47A9700F-7D41-4042-FF90-66880A2695F4}"/>
          </ac:spMkLst>
        </pc:spChg>
      </pc:sldChg>
      <pc:sldChg chg="addSp modSp mod modClrScheme chgLayout modNotesTx">
        <pc:chgData name="Schilpzand, R.A. (Rutger)" userId="51883faa-f6e8-46b6-8389-01029aaf3ad7" providerId="ADAL" clId="{33A659C3-DDD2-4F54-93D3-98B196371F52}" dt="2025-01-15T07:23:39.898" v="4660" actId="20577"/>
        <pc:sldMkLst>
          <pc:docMk/>
          <pc:sldMk cId="1991535841" sldId="563"/>
        </pc:sldMkLst>
        <pc:spChg chg="mod ord">
          <ac:chgData name="Schilpzand, R.A. (Rutger)" userId="51883faa-f6e8-46b6-8389-01029aaf3ad7" providerId="ADAL" clId="{33A659C3-DDD2-4F54-93D3-98B196371F52}" dt="2025-01-13T15:43:36.018" v="40" actId="700"/>
          <ac:spMkLst>
            <pc:docMk/>
            <pc:sldMk cId="1991535841" sldId="563"/>
            <ac:spMk id="2" creationId="{C399B282-6F36-F2B0-D4F7-2D7A12E8CA24}"/>
          </ac:spMkLst>
        </pc:spChg>
        <pc:spChg chg="add mod ord">
          <ac:chgData name="Schilpzand, R.A. (Rutger)" userId="51883faa-f6e8-46b6-8389-01029aaf3ad7" providerId="ADAL" clId="{33A659C3-DDD2-4F54-93D3-98B196371F52}" dt="2025-01-15T07:18:13.418" v="3885" actId="27636"/>
          <ac:spMkLst>
            <pc:docMk/>
            <pc:sldMk cId="1991535841" sldId="563"/>
            <ac:spMk id="3" creationId="{464CF623-AB87-B5C1-5981-192F399347E4}"/>
          </ac:spMkLst>
        </pc:spChg>
      </pc:sldChg>
      <pc:sldChg chg="add del">
        <pc:chgData name="Schilpzand, R.A. (Rutger)" userId="51883faa-f6e8-46b6-8389-01029aaf3ad7" providerId="ADAL" clId="{33A659C3-DDD2-4F54-93D3-98B196371F52}" dt="2025-01-14T11:26:46.128" v="1850" actId="47"/>
        <pc:sldMkLst>
          <pc:docMk/>
          <pc:sldMk cId="800060481" sldId="566"/>
        </pc:sldMkLst>
      </pc:sldChg>
      <pc:sldChg chg="add del">
        <pc:chgData name="Schilpzand, R.A. (Rutger)" userId="51883faa-f6e8-46b6-8389-01029aaf3ad7" providerId="ADAL" clId="{33A659C3-DDD2-4F54-93D3-98B196371F52}" dt="2025-01-14T11:26:46.128" v="1850" actId="47"/>
        <pc:sldMkLst>
          <pc:docMk/>
          <pc:sldMk cId="2969689394" sldId="567"/>
        </pc:sldMkLst>
      </pc:sldChg>
      <pc:sldChg chg="add del">
        <pc:chgData name="Schilpzand, R.A. (Rutger)" userId="51883faa-f6e8-46b6-8389-01029aaf3ad7" providerId="ADAL" clId="{33A659C3-DDD2-4F54-93D3-98B196371F52}" dt="2025-01-14T11:26:46.128" v="1850" actId="47"/>
        <pc:sldMkLst>
          <pc:docMk/>
          <pc:sldMk cId="964607369" sldId="568"/>
        </pc:sldMkLst>
      </pc:sldChg>
      <pc:sldChg chg="add del">
        <pc:chgData name="Schilpzand, R.A. (Rutger)" userId="51883faa-f6e8-46b6-8389-01029aaf3ad7" providerId="ADAL" clId="{33A659C3-DDD2-4F54-93D3-98B196371F52}" dt="2025-01-14T11:26:46.128" v="1850" actId="47"/>
        <pc:sldMkLst>
          <pc:docMk/>
          <pc:sldMk cId="3150751761" sldId="569"/>
        </pc:sldMkLst>
      </pc:sldChg>
      <pc:sldChg chg="add del">
        <pc:chgData name="Schilpzand, R.A. (Rutger)" userId="51883faa-f6e8-46b6-8389-01029aaf3ad7" providerId="ADAL" clId="{33A659C3-DDD2-4F54-93D3-98B196371F52}" dt="2025-01-14T11:26:46.128" v="1850" actId="47"/>
        <pc:sldMkLst>
          <pc:docMk/>
          <pc:sldMk cId="111428641" sldId="570"/>
        </pc:sldMkLst>
      </pc:sldChg>
      <pc:sldChg chg="add del">
        <pc:chgData name="Schilpzand, R.A. (Rutger)" userId="51883faa-f6e8-46b6-8389-01029aaf3ad7" providerId="ADAL" clId="{33A659C3-DDD2-4F54-93D3-98B196371F52}" dt="2025-01-14T11:26:46.128" v="1850" actId="47"/>
        <pc:sldMkLst>
          <pc:docMk/>
          <pc:sldMk cId="263655063" sldId="571"/>
        </pc:sldMkLst>
      </pc:sldChg>
      <pc:sldChg chg="add del">
        <pc:chgData name="Schilpzand, R.A. (Rutger)" userId="51883faa-f6e8-46b6-8389-01029aaf3ad7" providerId="ADAL" clId="{33A659C3-DDD2-4F54-93D3-98B196371F52}" dt="2025-01-14T11:26:46.128" v="1850" actId="47"/>
        <pc:sldMkLst>
          <pc:docMk/>
          <pc:sldMk cId="4103741070" sldId="572"/>
        </pc:sldMkLst>
      </pc:sldChg>
      <pc:sldChg chg="add del">
        <pc:chgData name="Schilpzand, R.A. (Rutger)" userId="51883faa-f6e8-46b6-8389-01029aaf3ad7" providerId="ADAL" clId="{33A659C3-DDD2-4F54-93D3-98B196371F52}" dt="2025-01-14T11:26:46.128" v="1850" actId="47"/>
        <pc:sldMkLst>
          <pc:docMk/>
          <pc:sldMk cId="3901767613" sldId="573"/>
        </pc:sldMkLst>
      </pc:sldChg>
      <pc:sldChg chg="add del">
        <pc:chgData name="Schilpzand, R.A. (Rutger)" userId="51883faa-f6e8-46b6-8389-01029aaf3ad7" providerId="ADAL" clId="{33A659C3-DDD2-4F54-93D3-98B196371F52}" dt="2025-01-14T11:26:46.128" v="1850" actId="47"/>
        <pc:sldMkLst>
          <pc:docMk/>
          <pc:sldMk cId="770331214" sldId="574"/>
        </pc:sldMkLst>
      </pc:sldChg>
      <pc:sldChg chg="addSp modSp add del mod ord">
        <pc:chgData name="Schilpzand, R.A. (Rutger)" userId="51883faa-f6e8-46b6-8389-01029aaf3ad7" providerId="ADAL" clId="{33A659C3-DDD2-4F54-93D3-98B196371F52}" dt="2025-01-14T08:36:50.424" v="1621" actId="47"/>
        <pc:sldMkLst>
          <pc:docMk/>
          <pc:sldMk cId="4184766013" sldId="575"/>
        </pc:sldMkLst>
        <pc:spChg chg="mod">
          <ac:chgData name="Schilpzand, R.A. (Rutger)" userId="51883faa-f6e8-46b6-8389-01029aaf3ad7" providerId="ADAL" clId="{33A659C3-DDD2-4F54-93D3-98B196371F52}" dt="2025-01-14T08:11:53.113" v="1582" actId="20577"/>
          <ac:spMkLst>
            <pc:docMk/>
            <pc:sldMk cId="4184766013" sldId="575"/>
            <ac:spMk id="3" creationId="{3CE947B2-50DA-B5AA-9503-2A4AE6565B00}"/>
          </ac:spMkLst>
        </pc:spChg>
      </pc:sldChg>
      <pc:sldChg chg="modSp new mod modNotesTx">
        <pc:chgData name="Schilpzand, R.A. (Rutger)" userId="51883faa-f6e8-46b6-8389-01029aaf3ad7" providerId="ADAL" clId="{33A659C3-DDD2-4F54-93D3-98B196371F52}" dt="2025-01-15T07:43:01.530" v="6852" actId="20577"/>
        <pc:sldMkLst>
          <pc:docMk/>
          <pc:sldMk cId="3999825168" sldId="576"/>
        </pc:sldMkLst>
        <pc:spChg chg="mod">
          <ac:chgData name="Schilpzand, R.A. (Rutger)" userId="51883faa-f6e8-46b6-8389-01029aaf3ad7" providerId="ADAL" clId="{33A659C3-DDD2-4F54-93D3-98B196371F52}" dt="2025-01-13T16:40:34.600" v="677" actId="20577"/>
          <ac:spMkLst>
            <pc:docMk/>
            <pc:sldMk cId="3999825168" sldId="576"/>
            <ac:spMk id="2" creationId="{0A8BA378-C36C-4156-41E3-422521ECF890}"/>
          </ac:spMkLst>
        </pc:spChg>
        <pc:spChg chg="mod">
          <ac:chgData name="Schilpzand, R.A. (Rutger)" userId="51883faa-f6e8-46b6-8389-01029aaf3ad7" providerId="ADAL" clId="{33A659C3-DDD2-4F54-93D3-98B196371F52}" dt="2025-01-13T16:54:16.936" v="1028" actId="404"/>
          <ac:spMkLst>
            <pc:docMk/>
            <pc:sldMk cId="3999825168" sldId="576"/>
            <ac:spMk id="3" creationId="{212504B6-D38A-1C86-36AE-7DD82DDE2582}"/>
          </ac:spMkLst>
        </pc:spChg>
      </pc:sldChg>
      <pc:sldChg chg="add ord">
        <pc:chgData name="Schilpzand, R.A. (Rutger)" userId="51883faa-f6e8-46b6-8389-01029aaf3ad7" providerId="ADAL" clId="{33A659C3-DDD2-4F54-93D3-98B196371F52}" dt="2025-01-13T16:53:31" v="1020"/>
        <pc:sldMkLst>
          <pc:docMk/>
          <pc:sldMk cId="2815607534" sldId="577"/>
        </pc:sldMkLst>
      </pc:sldChg>
      <pc:sldChg chg="addSp delSp modSp add mod modAnim">
        <pc:chgData name="Schilpzand, R.A. (Rutger)" userId="51883faa-f6e8-46b6-8389-01029aaf3ad7" providerId="ADAL" clId="{33A659C3-DDD2-4F54-93D3-98B196371F52}" dt="2025-01-13T16:58:43.315" v="1066" actId="20577"/>
        <pc:sldMkLst>
          <pc:docMk/>
          <pc:sldMk cId="4082803492" sldId="578"/>
        </pc:sldMkLst>
        <pc:spChg chg="mod">
          <ac:chgData name="Schilpzand, R.A. (Rutger)" userId="51883faa-f6e8-46b6-8389-01029aaf3ad7" providerId="ADAL" clId="{33A659C3-DDD2-4F54-93D3-98B196371F52}" dt="2025-01-13T16:58:43.315" v="1066" actId="20577"/>
          <ac:spMkLst>
            <pc:docMk/>
            <pc:sldMk cId="4082803492" sldId="578"/>
            <ac:spMk id="2" creationId="{198CC239-DBA4-7F33-F10A-8E905A822945}"/>
          </ac:spMkLst>
        </pc:spChg>
        <pc:spChg chg="add mod">
          <ac:chgData name="Schilpzand, R.A. (Rutger)" userId="51883faa-f6e8-46b6-8389-01029aaf3ad7" providerId="ADAL" clId="{33A659C3-DDD2-4F54-93D3-98B196371F52}" dt="2025-01-13T16:55:42.003" v="1033" actId="478"/>
          <ac:spMkLst>
            <pc:docMk/>
            <pc:sldMk cId="4082803492" sldId="578"/>
            <ac:spMk id="5" creationId="{3F061750-A478-86A9-209D-A60C42EA1359}"/>
          </ac:spMkLst>
        </pc:spChg>
        <pc:picChg chg="add mod">
          <ac:chgData name="Schilpzand, R.A. (Rutger)" userId="51883faa-f6e8-46b6-8389-01029aaf3ad7" providerId="ADAL" clId="{33A659C3-DDD2-4F54-93D3-98B196371F52}" dt="2025-01-13T16:55:54.828" v="1035" actId="1076"/>
          <ac:picMkLst>
            <pc:docMk/>
            <pc:sldMk cId="4082803492" sldId="578"/>
            <ac:picMk id="7" creationId="{0CDB0540-0677-EC40-2BED-9ACCBE77FD49}"/>
          </ac:picMkLst>
        </pc:picChg>
      </pc:sldChg>
      <pc:sldChg chg="modSp add mod ord">
        <pc:chgData name="Schilpzand, R.A. (Rutger)" userId="51883faa-f6e8-46b6-8389-01029aaf3ad7" providerId="ADAL" clId="{33A659C3-DDD2-4F54-93D3-98B196371F52}" dt="2025-01-14T08:44:25.135" v="1646" actId="404"/>
        <pc:sldMkLst>
          <pc:docMk/>
          <pc:sldMk cId="1346525837" sldId="579"/>
        </pc:sldMkLst>
        <pc:spChg chg="mod">
          <ac:chgData name="Schilpzand, R.A. (Rutger)" userId="51883faa-f6e8-46b6-8389-01029aaf3ad7" providerId="ADAL" clId="{33A659C3-DDD2-4F54-93D3-98B196371F52}" dt="2025-01-13T16:59:05.932" v="1074" actId="20577"/>
          <ac:spMkLst>
            <pc:docMk/>
            <pc:sldMk cId="1346525837" sldId="579"/>
            <ac:spMk id="2" creationId="{C25EF068-DCD0-8A64-FB12-DB940E8AAE6D}"/>
          </ac:spMkLst>
        </pc:spChg>
        <pc:spChg chg="mod">
          <ac:chgData name="Schilpzand, R.A. (Rutger)" userId="51883faa-f6e8-46b6-8389-01029aaf3ad7" providerId="ADAL" clId="{33A659C3-DDD2-4F54-93D3-98B196371F52}" dt="2025-01-14T08:44:25.135" v="1646" actId="404"/>
          <ac:spMkLst>
            <pc:docMk/>
            <pc:sldMk cId="1346525837" sldId="579"/>
            <ac:spMk id="3" creationId="{F08CCD90-3D5B-88B7-DB19-912CCF413D17}"/>
          </ac:spMkLst>
        </pc:spChg>
      </pc:sldChg>
      <pc:sldChg chg="addSp delSp modSp add mod modNotesTx">
        <pc:chgData name="Schilpzand, R.A. (Rutger)" userId="51883faa-f6e8-46b6-8389-01029aaf3ad7" providerId="ADAL" clId="{33A659C3-DDD2-4F54-93D3-98B196371F52}" dt="2025-01-15T07:41:20.031" v="6634" actId="20577"/>
        <pc:sldMkLst>
          <pc:docMk/>
          <pc:sldMk cId="3295574317" sldId="580"/>
        </pc:sldMkLst>
        <pc:spChg chg="mod">
          <ac:chgData name="Schilpzand, R.A. (Rutger)" userId="51883faa-f6e8-46b6-8389-01029aaf3ad7" providerId="ADAL" clId="{33A659C3-DDD2-4F54-93D3-98B196371F52}" dt="2025-01-14T08:32:08.186" v="1599" actId="6549"/>
          <ac:spMkLst>
            <pc:docMk/>
            <pc:sldMk cId="3295574317" sldId="580"/>
            <ac:spMk id="3" creationId="{0A838DD4-93D0-B007-C234-3F81B045B6A2}"/>
          </ac:spMkLst>
        </pc:spChg>
        <pc:spChg chg="mod">
          <ac:chgData name="Schilpzand, R.A. (Rutger)" userId="51883faa-f6e8-46b6-8389-01029aaf3ad7" providerId="ADAL" clId="{33A659C3-DDD2-4F54-93D3-98B196371F52}" dt="2025-01-14T08:39:23.169" v="1623" actId="1076"/>
          <ac:spMkLst>
            <pc:docMk/>
            <pc:sldMk cId="3295574317" sldId="580"/>
            <ac:spMk id="5" creationId="{EB3597A5-630C-9C6B-3D8A-CB1CAC784A73}"/>
          </ac:spMkLst>
        </pc:spChg>
        <pc:graphicFrameChg chg="add del mod">
          <ac:chgData name="Schilpzand, R.A. (Rutger)" userId="51883faa-f6e8-46b6-8389-01029aaf3ad7" providerId="ADAL" clId="{33A659C3-DDD2-4F54-93D3-98B196371F52}" dt="2025-01-14T08:31:24.677" v="1589" actId="478"/>
          <ac:graphicFrameMkLst>
            <pc:docMk/>
            <pc:sldMk cId="3295574317" sldId="580"/>
            <ac:graphicFrameMk id="6" creationId="{C37AFF93-4118-DD9A-9820-35B3E119EB5B}"/>
          </ac:graphicFrameMkLst>
        </pc:graphicFrameChg>
        <pc:graphicFrameChg chg="add mod modGraphic">
          <ac:chgData name="Schilpzand, R.A. (Rutger)" userId="51883faa-f6e8-46b6-8389-01029aaf3ad7" providerId="ADAL" clId="{33A659C3-DDD2-4F54-93D3-98B196371F52}" dt="2025-01-14T08:31:47" v="1596" actId="1076"/>
          <ac:graphicFrameMkLst>
            <pc:docMk/>
            <pc:sldMk cId="3295574317" sldId="580"/>
            <ac:graphicFrameMk id="7" creationId="{0E432B39-27F6-D37E-10BF-CA91F3CE7B6D}"/>
          </ac:graphicFrameMkLst>
        </pc:graphicFrameChg>
        <pc:graphicFrameChg chg="add mod modGraphic">
          <ac:chgData name="Schilpzand, R.A. (Rutger)" userId="51883faa-f6e8-46b6-8389-01029aaf3ad7" providerId="ADAL" clId="{33A659C3-DDD2-4F54-93D3-98B196371F52}" dt="2025-01-15T07:41:20.031" v="6634" actId="20577"/>
          <ac:graphicFrameMkLst>
            <pc:docMk/>
            <pc:sldMk cId="3295574317" sldId="580"/>
            <ac:graphicFrameMk id="8" creationId="{405C52B4-FCD9-854A-C731-ABA8F9965CD2}"/>
          </ac:graphicFrameMkLst>
        </pc:graphicFrameChg>
        <pc:picChg chg="del mod">
          <ac:chgData name="Schilpzand, R.A. (Rutger)" userId="51883faa-f6e8-46b6-8389-01029aaf3ad7" providerId="ADAL" clId="{33A659C3-DDD2-4F54-93D3-98B196371F52}" dt="2025-01-14T08:26:53.832" v="1586" actId="478"/>
          <ac:picMkLst>
            <pc:docMk/>
            <pc:sldMk cId="3295574317" sldId="580"/>
            <ac:picMk id="4" creationId="{B2B55B91-B517-04CB-EC2B-37ED46084F84}"/>
          </ac:picMkLst>
        </pc:picChg>
      </pc:sldChg>
      <pc:sldChg chg="modSp add del mod">
        <pc:chgData name="Schilpzand, R.A. (Rutger)" userId="51883faa-f6e8-46b6-8389-01029aaf3ad7" providerId="ADAL" clId="{33A659C3-DDD2-4F54-93D3-98B196371F52}" dt="2025-01-15T07:44:36.338" v="6941" actId="5793"/>
        <pc:sldMkLst>
          <pc:docMk/>
          <pc:sldMk cId="4215462555" sldId="581"/>
        </pc:sldMkLst>
        <pc:spChg chg="mod">
          <ac:chgData name="Schilpzand, R.A. (Rutger)" userId="51883faa-f6e8-46b6-8389-01029aaf3ad7" providerId="ADAL" clId="{33A659C3-DDD2-4F54-93D3-98B196371F52}" dt="2025-01-14T08:43:30.851" v="1627" actId="20577"/>
          <ac:spMkLst>
            <pc:docMk/>
            <pc:sldMk cId="4215462555" sldId="581"/>
            <ac:spMk id="2" creationId="{5D8D6564-5172-C9BE-A416-9D568D9C738A}"/>
          </ac:spMkLst>
        </pc:spChg>
        <pc:spChg chg="mod">
          <ac:chgData name="Schilpzand, R.A. (Rutger)" userId="51883faa-f6e8-46b6-8389-01029aaf3ad7" providerId="ADAL" clId="{33A659C3-DDD2-4F54-93D3-98B196371F52}" dt="2025-01-15T07:44:36.338" v="6941" actId="5793"/>
          <ac:spMkLst>
            <pc:docMk/>
            <pc:sldMk cId="4215462555" sldId="581"/>
            <ac:spMk id="3" creationId="{2ACC0AEA-DB61-4CCA-07A9-AEBFBA3FED3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B5576E-2039-4512-B068-56DF8C2FB7B4}" type="datetimeFigureOut">
              <a:rPr lang="nl-NL" smtClean="0"/>
              <a:t>21-1-2025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6456E3-0616-4416-88F7-50A058F3A9F6}" type="slidenum">
              <a:rPr lang="nl-NL" smtClean="0"/>
              <a:t>‹#›</a:t>
            </a:fld>
            <a:endParaRPr lang="nl-NL"/>
          </a:p>
        </p:txBody>
      </p:sp>
    </p:spTree>
    <p:extLst>
      <p:ext uri="{BB962C8B-B14F-4D97-AF65-F5344CB8AC3E}">
        <p14:creationId xmlns:p14="http://schemas.microsoft.com/office/powerpoint/2010/main" val="1968386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I </a:t>
            </a:r>
            <a:r>
              <a:rPr lang="nl-BE" dirty="0" err="1"/>
              <a:t>would</a:t>
            </a:r>
            <a:r>
              <a:rPr lang="nl-BE" dirty="0"/>
              <a:t> like </a:t>
            </a:r>
            <a:r>
              <a:rPr lang="nl-BE" dirty="0" err="1"/>
              <a:t>to</a:t>
            </a:r>
            <a:r>
              <a:rPr lang="nl-BE" dirty="0"/>
              <a:t> talk </a:t>
            </a:r>
            <a:r>
              <a:rPr lang="nl-BE" dirty="0" err="1"/>
              <a:t>about</a:t>
            </a:r>
            <a:r>
              <a:rPr lang="nl-BE" dirty="0"/>
              <a:t> </a:t>
            </a:r>
            <a:r>
              <a:rPr lang="nl-BE" dirty="0" err="1"/>
              <a:t>how</a:t>
            </a:r>
            <a:r>
              <a:rPr lang="nl-BE" dirty="0"/>
              <a:t> </a:t>
            </a:r>
            <a:r>
              <a:rPr lang="nl-BE" dirty="0" err="1"/>
              <a:t>to</a:t>
            </a:r>
            <a:r>
              <a:rPr lang="nl-BE" dirty="0"/>
              <a:t> market </a:t>
            </a:r>
            <a:r>
              <a:rPr lang="nl-BE" dirty="0" err="1"/>
              <a:t>the</a:t>
            </a:r>
            <a:r>
              <a:rPr lang="nl-BE" dirty="0"/>
              <a:t> data, but at </a:t>
            </a:r>
            <a:r>
              <a:rPr lang="nl-BE" dirty="0" err="1"/>
              <a:t>the</a:t>
            </a:r>
            <a:r>
              <a:rPr lang="nl-BE" dirty="0"/>
              <a:t> </a:t>
            </a:r>
            <a:r>
              <a:rPr lang="nl-BE" dirty="0" err="1"/>
              <a:t>same</a:t>
            </a:r>
            <a:r>
              <a:rPr lang="nl-BE" dirty="0"/>
              <a:t> time make datasets </a:t>
            </a:r>
            <a:r>
              <a:rPr lang="nl-BE" dirty="0" err="1"/>
              <a:t>reliable</a:t>
            </a:r>
            <a:r>
              <a:rPr lang="nl-BE" dirty="0"/>
              <a:t> </a:t>
            </a:r>
            <a:r>
              <a:rPr lang="nl-BE" dirty="0" err="1"/>
              <a:t>and</a:t>
            </a:r>
            <a:r>
              <a:rPr lang="nl-BE" dirty="0"/>
              <a:t> more </a:t>
            </a:r>
            <a:r>
              <a:rPr lang="nl-BE" dirty="0" err="1"/>
              <a:t>impactful</a:t>
            </a:r>
            <a:r>
              <a:rPr lang="nl-BE" dirty="0"/>
              <a:t>. </a:t>
            </a:r>
            <a:r>
              <a:rPr lang="nl-BE" dirty="0" err="1"/>
              <a:t>While</a:t>
            </a:r>
            <a:r>
              <a:rPr lang="nl-BE" dirty="0"/>
              <a:t> </a:t>
            </a:r>
            <a:r>
              <a:rPr lang="nl-BE" dirty="0" err="1"/>
              <a:t>doing</a:t>
            </a:r>
            <a:r>
              <a:rPr lang="nl-BE" dirty="0"/>
              <a:t> </a:t>
            </a:r>
            <a:r>
              <a:rPr lang="nl-BE" dirty="0" err="1"/>
              <a:t>this</a:t>
            </a:r>
            <a:r>
              <a:rPr lang="nl-BE" dirty="0"/>
              <a:t> </a:t>
            </a:r>
            <a:r>
              <a:rPr lang="nl-BE" dirty="0" err="1"/>
              <a:t>you</a:t>
            </a:r>
            <a:r>
              <a:rPr lang="nl-BE" dirty="0"/>
              <a:t> </a:t>
            </a:r>
            <a:r>
              <a:rPr lang="nl-BE" dirty="0" err="1"/>
              <a:t>also</a:t>
            </a:r>
            <a:r>
              <a:rPr lang="nl-BE" dirty="0"/>
              <a:t> </a:t>
            </a:r>
            <a:r>
              <a:rPr lang="nl-BE" dirty="0" err="1"/>
              <a:t>increase</a:t>
            </a:r>
            <a:r>
              <a:rPr lang="nl-BE" dirty="0"/>
              <a:t> </a:t>
            </a:r>
            <a:r>
              <a:rPr lang="nl-BE" dirty="0" err="1"/>
              <a:t>the</a:t>
            </a:r>
            <a:r>
              <a:rPr lang="nl-BE" dirty="0"/>
              <a:t> </a:t>
            </a:r>
            <a:r>
              <a:rPr lang="nl-BE" dirty="0" err="1"/>
              <a:t>reliability</a:t>
            </a:r>
            <a:r>
              <a:rPr lang="nl-BE" dirty="0"/>
              <a:t> of </a:t>
            </a:r>
            <a:r>
              <a:rPr lang="nl-BE" dirty="0" err="1"/>
              <a:t>your</a:t>
            </a:r>
            <a:r>
              <a:rPr lang="nl-BE" dirty="0"/>
              <a:t> data, </a:t>
            </a:r>
            <a:r>
              <a:rPr lang="nl-BE" dirty="0" err="1"/>
              <a:t>and</a:t>
            </a:r>
            <a:r>
              <a:rPr lang="nl-BE" dirty="0"/>
              <a:t> </a:t>
            </a:r>
            <a:r>
              <a:rPr lang="nl-BE" dirty="0" err="1"/>
              <a:t>attract</a:t>
            </a:r>
            <a:r>
              <a:rPr lang="nl-BE" dirty="0"/>
              <a:t> feedback </a:t>
            </a:r>
            <a:r>
              <a:rPr lang="nl-BE" dirty="0" err="1"/>
              <a:t>from</a:t>
            </a:r>
            <a:r>
              <a:rPr lang="nl-BE" dirty="0"/>
              <a:t> users. In </a:t>
            </a:r>
            <a:r>
              <a:rPr lang="nl-BE" dirty="0" err="1"/>
              <a:t>the</a:t>
            </a:r>
            <a:r>
              <a:rPr lang="nl-BE" dirty="0"/>
              <a:t> end </a:t>
            </a:r>
            <a:r>
              <a:rPr lang="nl-BE" dirty="0" err="1"/>
              <a:t>the</a:t>
            </a:r>
            <a:r>
              <a:rPr lang="nl-BE" dirty="0"/>
              <a:t> </a:t>
            </a:r>
            <a:r>
              <a:rPr lang="nl-BE" dirty="0" err="1"/>
              <a:t>aim</a:t>
            </a:r>
            <a:r>
              <a:rPr lang="nl-BE" dirty="0"/>
              <a:t> is </a:t>
            </a:r>
            <a:r>
              <a:rPr lang="nl-BE" dirty="0" err="1"/>
              <a:t>for</a:t>
            </a:r>
            <a:r>
              <a:rPr lang="nl-BE" dirty="0"/>
              <a:t> </a:t>
            </a:r>
            <a:r>
              <a:rPr lang="nl-BE" dirty="0" err="1"/>
              <a:t>researchers</a:t>
            </a:r>
            <a:r>
              <a:rPr lang="nl-BE" dirty="0"/>
              <a:t> </a:t>
            </a:r>
            <a:r>
              <a:rPr lang="nl-BE" dirty="0" err="1"/>
              <a:t>to</a:t>
            </a:r>
            <a:r>
              <a:rPr lang="nl-BE" dirty="0"/>
              <a:t> get </a:t>
            </a:r>
            <a:r>
              <a:rPr lang="nl-BE" dirty="0" err="1"/>
              <a:t>reliable</a:t>
            </a:r>
            <a:r>
              <a:rPr lang="nl-BE" dirty="0"/>
              <a:t> </a:t>
            </a:r>
            <a:r>
              <a:rPr lang="nl-BE" dirty="0" err="1"/>
              <a:t>experience</a:t>
            </a:r>
            <a:r>
              <a:rPr lang="nl-BE" dirty="0"/>
              <a:t> of </a:t>
            </a:r>
            <a:r>
              <a:rPr lang="nl-BE" dirty="0" err="1"/>
              <a:t>the</a:t>
            </a:r>
            <a:r>
              <a:rPr lang="nl-BE" dirty="0"/>
              <a:t> data</a:t>
            </a: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9A7EA5-04CF-9B40-A212-E6BD38484C03}" type="slidenum">
              <a:rPr kumimoji="0" lang="nl-B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nl-B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5455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FAIR is a way to provide data reliably, both in terms of a long time-span and high quality data.</a:t>
            </a:r>
          </a:p>
          <a:p>
            <a:r>
              <a:rPr lang="en-GB" dirty="0"/>
              <a:t>Why would anyone choose for FAIR-</a:t>
            </a:r>
            <a:r>
              <a:rPr lang="en-GB" dirty="0" err="1"/>
              <a:t>ing</a:t>
            </a:r>
            <a:r>
              <a:rPr lang="en-GB" dirty="0"/>
              <a:t> their dataset to begin with? The acronym may be known, but in this presentation </a:t>
            </a:r>
            <a:r>
              <a:rPr lang="en-GB" dirty="0" err="1"/>
              <a:t>Iwill</a:t>
            </a:r>
            <a:r>
              <a:rPr lang="en-GB" dirty="0"/>
              <a:t> show you what it means to try to adhere to FAIR data.</a:t>
            </a:r>
          </a:p>
          <a:p>
            <a:r>
              <a:rPr lang="en-GB" dirty="0"/>
              <a:t>First the acronym. </a:t>
            </a:r>
          </a:p>
          <a:p>
            <a:r>
              <a:rPr lang="en-GB" dirty="0"/>
              <a:t>Findable -&gt; the data can sometimes be found on a website for a decade which stops working after a while. On top of that data is often placed somewhere without the thought of what happens when some error is found. Most providers of data – including researchers who want to share their data – are aware of this problem and publish their data on data repositories.</a:t>
            </a:r>
          </a:p>
          <a:p>
            <a:pPr marL="171450" indent="-171450">
              <a:buFontTx/>
              <a:buChar char="-"/>
            </a:pPr>
            <a:r>
              <a:rPr lang="en-GB" dirty="0"/>
              <a:t>Once it is there, how should other researchers cite your data? From the point of recognition and rewards, the effort that has gone into publishing your data should be recognised. Does a DOI provide abundant recognition or should we request researchers to cite a data in brief article?</a:t>
            </a:r>
          </a:p>
          <a:p>
            <a:pPr marL="0" indent="0">
              <a:buFontTx/>
              <a:buNone/>
            </a:pPr>
            <a:r>
              <a:rPr lang="en-GB" dirty="0"/>
              <a:t>Accessible -&gt; In our case we have limited scope for who can have access. In a perfect world we would like to provide anyone access. However, due to the valuable nature of the data, we cannot. In fact we have to restrict access quite a lot. .. ODISSEI… the reason we do this is because being part of the ODISSEI umbrella means there is judicial recourse that protects against data infringements. Without such a clause we would need to vet every person individually. And not just us, but the head of the economics department, or maybe even higher up the food chain.</a:t>
            </a:r>
          </a:p>
          <a:p>
            <a:pPr marL="171450" indent="-171450">
              <a:buFontTx/>
              <a:buChar char="-"/>
            </a:pPr>
            <a:r>
              <a:rPr lang="en-GB" dirty="0"/>
              <a:t>How to obtain access will be clearly described within the documentation present in the ODISSEI data portal</a:t>
            </a:r>
          </a:p>
          <a:p>
            <a:pPr marL="0" indent="0">
              <a:buFontTx/>
              <a:buNone/>
            </a:pPr>
            <a:r>
              <a:rPr lang="en-GB" dirty="0"/>
              <a:t>Interoperable -&gt; This requirement also attests to the longevity of the data. Tomorrow other datatypes may be the ‘hype’ compared to today. We aim to find a balance here.</a:t>
            </a:r>
          </a:p>
          <a:p>
            <a:pPr marL="171450" indent="-171450">
              <a:buFontTx/>
              <a:buChar char="-"/>
            </a:pPr>
            <a:r>
              <a:rPr lang="en-GB" dirty="0"/>
              <a:t>On the one hand we would like to use highly reliable formats, on the other hand we like for users to be able to work with it.</a:t>
            </a:r>
          </a:p>
          <a:p>
            <a:pPr marL="171450" indent="-171450">
              <a:buFontTx/>
              <a:buChar char="-"/>
            </a:pPr>
            <a:r>
              <a:rPr lang="en-GB" dirty="0"/>
              <a:t>As FBB takes place in a closed environment the interoperability is also related to the analysis software. Researchers have no other choices than we can offer. For now we only offer R, in the future this will be extended to Python.</a:t>
            </a:r>
          </a:p>
          <a:p>
            <a:pPr marL="171450" indent="-171450">
              <a:buFontTx/>
              <a:buChar char="-"/>
            </a:pPr>
            <a:endParaRPr lang="en-NL" dirty="0"/>
          </a:p>
        </p:txBody>
      </p:sp>
      <p:sp>
        <p:nvSpPr>
          <p:cNvPr id="4" name="Slide Number Placeholder 3"/>
          <p:cNvSpPr>
            <a:spLocks noGrp="1"/>
          </p:cNvSpPr>
          <p:nvPr>
            <p:ph type="sldNum" sz="quarter" idx="5"/>
          </p:nvPr>
        </p:nvSpPr>
        <p:spPr/>
        <p:txBody>
          <a:bodyPr/>
          <a:lstStyle/>
          <a:p>
            <a:fld id="{806456E3-0616-4416-88F7-50A058F3A9F6}" type="slidenum">
              <a:rPr lang="nl-NL" smtClean="0"/>
              <a:t>2</a:t>
            </a:fld>
            <a:endParaRPr lang="nl-NL"/>
          </a:p>
        </p:txBody>
      </p:sp>
    </p:spTree>
    <p:extLst>
      <p:ext uri="{BB962C8B-B14F-4D97-AF65-F5344CB8AC3E}">
        <p14:creationId xmlns:p14="http://schemas.microsoft.com/office/powerpoint/2010/main" val="2978495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Interesting is the reusability aspect of the data.</a:t>
            </a:r>
          </a:p>
          <a:p>
            <a:r>
              <a:rPr lang="en-GB" dirty="0"/>
              <a:t>These days replication studies are garnering more attention.  These are important for any field to remain self-correcting. For data providers the aspects of reusability of data are highly important, as they will occur very often. We have a particular dataset which researchers use over and over. It is important to be aware whether all tools are present to conduct replication studies or check slightly different questions.</a:t>
            </a:r>
          </a:p>
          <a:p>
            <a:endParaRPr lang="en-GB" dirty="0"/>
          </a:p>
          <a:p>
            <a:r>
              <a:rPr lang="en-GB" dirty="0"/>
              <a:t>From the researcher perspective there are two different types of studies that one can do.</a:t>
            </a:r>
          </a:p>
          <a:p>
            <a:pPr marL="171450" indent="-171450">
              <a:buFontTx/>
              <a:buChar char="-"/>
            </a:pPr>
            <a:r>
              <a:rPr lang="en-GB" dirty="0"/>
              <a:t>Replication, meaning you use the same sampling distribution for whatever your research subject is. </a:t>
            </a:r>
          </a:p>
          <a:p>
            <a:pPr marL="628650" lvl="1" indent="-171450">
              <a:buFontTx/>
              <a:buChar char="-"/>
            </a:pPr>
            <a:r>
              <a:rPr lang="en-GB" dirty="0"/>
              <a:t>You may want to verify the data,…, in that case it is highly important that we provide the same data. A type of versioning. That is why we will use a different DOI for </a:t>
            </a:r>
            <a:r>
              <a:rPr lang="en-GB" dirty="0" err="1"/>
              <a:t>avery</a:t>
            </a:r>
            <a:r>
              <a:rPr lang="en-GB" dirty="0"/>
              <a:t> new version we make available.</a:t>
            </a:r>
          </a:p>
          <a:p>
            <a:pPr marL="628650" lvl="1" indent="-171450">
              <a:buFontTx/>
              <a:buChar char="-"/>
            </a:pPr>
            <a:r>
              <a:rPr lang="en-GB" dirty="0"/>
              <a:t>You may want to reproduce the data for a newer larger sample, or simply conduct the analysis on </a:t>
            </a:r>
            <a:r>
              <a:rPr lang="en-GB" dirty="0" err="1"/>
              <a:t>churchmunicipalities</a:t>
            </a:r>
            <a:r>
              <a:rPr lang="en-GB" dirty="0"/>
              <a:t> instead of private companies. In that case it is important that we provide a service to store syntaxes on the server for reuse.</a:t>
            </a:r>
          </a:p>
          <a:p>
            <a:pPr marL="171450" lvl="0" indent="-171450">
              <a:buFontTx/>
              <a:buChar char="-"/>
            </a:pPr>
            <a:r>
              <a:rPr lang="en-GB" dirty="0"/>
              <a:t>Robustness, this is our bread and butter. Most researchers will at best answer slightly different RQs, for this it is again </a:t>
            </a:r>
            <a:r>
              <a:rPr lang="en-GB" dirty="0" err="1"/>
              <a:t>imerative</a:t>
            </a:r>
            <a:r>
              <a:rPr lang="en-GB" dirty="0"/>
              <a:t> that the original data is available and that syntaxes can be previously used loaded onto the environment</a:t>
            </a:r>
          </a:p>
          <a:p>
            <a:pPr marL="628650" lvl="1" indent="-171450">
              <a:buFontTx/>
              <a:buChar char="-"/>
            </a:pPr>
            <a:r>
              <a:rPr lang="en-GB" dirty="0"/>
              <a:t>Extensions will be interesting as the dataset is organically growing, so expanding. More data will be added with every year. For this it means that </a:t>
            </a:r>
          </a:p>
          <a:p>
            <a:pPr marL="171450" indent="-171450">
              <a:buFontTx/>
              <a:buChar char="-"/>
            </a:pPr>
            <a:endParaRPr lang="en-NL" dirty="0"/>
          </a:p>
        </p:txBody>
      </p:sp>
      <p:sp>
        <p:nvSpPr>
          <p:cNvPr id="4" name="Slide Number Placeholder 3"/>
          <p:cNvSpPr>
            <a:spLocks noGrp="1"/>
          </p:cNvSpPr>
          <p:nvPr>
            <p:ph type="sldNum" sz="quarter" idx="5"/>
          </p:nvPr>
        </p:nvSpPr>
        <p:spPr/>
        <p:txBody>
          <a:bodyPr/>
          <a:lstStyle/>
          <a:p>
            <a:fld id="{806456E3-0616-4416-88F7-50A058F3A9F6}" type="slidenum">
              <a:rPr lang="nl-NL" smtClean="0"/>
              <a:t>3</a:t>
            </a:fld>
            <a:endParaRPr lang="nl-NL"/>
          </a:p>
        </p:txBody>
      </p:sp>
    </p:spTree>
    <p:extLst>
      <p:ext uri="{BB962C8B-B14F-4D97-AF65-F5344CB8AC3E}">
        <p14:creationId xmlns:p14="http://schemas.microsoft.com/office/powerpoint/2010/main" val="568636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Due to our restricted access can we not adhere to the FAIR principles?</a:t>
            </a:r>
          </a:p>
          <a:p>
            <a:r>
              <a:rPr lang="en-GB" dirty="0"/>
              <a:t>Yes we can, but how do they really intercede with the FAIR principles and who assess that we yes/no adhere to these specifications?</a:t>
            </a:r>
            <a:endParaRPr lang="en-NL" dirty="0"/>
          </a:p>
        </p:txBody>
      </p:sp>
      <p:sp>
        <p:nvSpPr>
          <p:cNvPr id="4" name="Slide Number Placeholder 3"/>
          <p:cNvSpPr>
            <a:spLocks noGrp="1"/>
          </p:cNvSpPr>
          <p:nvPr>
            <p:ph type="sldNum" sz="quarter" idx="5"/>
          </p:nvPr>
        </p:nvSpPr>
        <p:spPr/>
        <p:txBody>
          <a:bodyPr/>
          <a:lstStyle/>
          <a:p>
            <a:fld id="{806456E3-0616-4416-88F7-50A058F3A9F6}" type="slidenum">
              <a:rPr lang="nl-NL" smtClean="0"/>
              <a:t>4</a:t>
            </a:fld>
            <a:endParaRPr lang="nl-NL"/>
          </a:p>
        </p:txBody>
      </p:sp>
    </p:spTree>
    <p:extLst>
      <p:ext uri="{BB962C8B-B14F-4D97-AF65-F5344CB8AC3E}">
        <p14:creationId xmlns:p14="http://schemas.microsoft.com/office/powerpoint/2010/main" val="3023363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Before answering that I would like to explain why we need to limit access.</a:t>
            </a:r>
          </a:p>
          <a:p>
            <a:endParaRPr lang="en-GB" dirty="0"/>
          </a:p>
        </p:txBody>
      </p:sp>
      <p:sp>
        <p:nvSpPr>
          <p:cNvPr id="4" name="Slide Number Placeholder 3"/>
          <p:cNvSpPr>
            <a:spLocks noGrp="1"/>
          </p:cNvSpPr>
          <p:nvPr>
            <p:ph type="sldNum" sz="quarter" idx="5"/>
          </p:nvPr>
        </p:nvSpPr>
        <p:spPr/>
        <p:txBody>
          <a:bodyPr/>
          <a:lstStyle/>
          <a:p>
            <a:fld id="{4EEA5181-8352-4168-91DD-43DCF78BE356}" type="slidenum">
              <a:rPr lang="en-GB" smtClean="0"/>
              <a:t>5</a:t>
            </a:fld>
            <a:endParaRPr lang="en-GB"/>
          </a:p>
        </p:txBody>
      </p:sp>
    </p:spTree>
    <p:extLst>
      <p:ext uri="{BB962C8B-B14F-4D97-AF65-F5344CB8AC3E}">
        <p14:creationId xmlns:p14="http://schemas.microsoft.com/office/powerpoint/2010/main" val="2745183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6EA6E-5769-14FF-2597-7A4B18CCF4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l-NL"/>
          </a:p>
        </p:txBody>
      </p:sp>
      <p:sp>
        <p:nvSpPr>
          <p:cNvPr id="3" name="Subtitle 2">
            <a:extLst>
              <a:ext uri="{FF2B5EF4-FFF2-40B4-BE49-F238E27FC236}">
                <a16:creationId xmlns:a16="http://schemas.microsoft.com/office/drawing/2014/main" id="{0B90A873-3AC3-B141-EAEB-7C417375FA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a:extLst>
              <a:ext uri="{FF2B5EF4-FFF2-40B4-BE49-F238E27FC236}">
                <a16:creationId xmlns:a16="http://schemas.microsoft.com/office/drawing/2014/main" id="{61A461FB-4A35-1EFC-1BDB-3EA32158C98C}"/>
              </a:ext>
            </a:extLst>
          </p:cNvPr>
          <p:cNvSpPr>
            <a:spLocks noGrp="1"/>
          </p:cNvSpPr>
          <p:nvPr>
            <p:ph type="dt" sz="half" idx="10"/>
          </p:nvPr>
        </p:nvSpPr>
        <p:spPr/>
        <p:txBody>
          <a:bodyPr/>
          <a:lstStyle/>
          <a:p>
            <a:fld id="{62575F88-F5B2-4129-967C-270CDB938D3E}" type="datetimeFigureOut">
              <a:rPr lang="nl-NL" smtClean="0"/>
              <a:t>21-1-2025</a:t>
            </a:fld>
            <a:endParaRPr lang="nl-NL"/>
          </a:p>
        </p:txBody>
      </p:sp>
      <p:sp>
        <p:nvSpPr>
          <p:cNvPr id="5" name="Footer Placeholder 4">
            <a:extLst>
              <a:ext uri="{FF2B5EF4-FFF2-40B4-BE49-F238E27FC236}">
                <a16:creationId xmlns:a16="http://schemas.microsoft.com/office/drawing/2014/main" id="{5EF71F43-AEEF-8D27-70F4-17FA3A699E40}"/>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4F22B519-EF42-C588-86D0-0F0AB444CBBB}"/>
              </a:ext>
            </a:extLst>
          </p:cNvPr>
          <p:cNvSpPr>
            <a:spLocks noGrp="1"/>
          </p:cNvSpPr>
          <p:nvPr>
            <p:ph type="sldNum" sz="quarter" idx="12"/>
          </p:nvPr>
        </p:nvSpPr>
        <p:spPr/>
        <p:txBody>
          <a:bodyPr/>
          <a:lstStyle/>
          <a:p>
            <a:fld id="{774A32DD-CD32-4B2E-8D64-5D42989AB2D6}" type="slidenum">
              <a:rPr lang="nl-NL" smtClean="0"/>
              <a:t>‹#›</a:t>
            </a:fld>
            <a:endParaRPr lang="nl-NL"/>
          </a:p>
        </p:txBody>
      </p:sp>
    </p:spTree>
    <p:extLst>
      <p:ext uri="{BB962C8B-B14F-4D97-AF65-F5344CB8AC3E}">
        <p14:creationId xmlns:p14="http://schemas.microsoft.com/office/powerpoint/2010/main" val="3024383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E16FA-7FC0-6B82-C69F-D3833455753D}"/>
              </a:ext>
            </a:extLst>
          </p:cNvPr>
          <p:cNvSpPr>
            <a:spLocks noGrp="1"/>
          </p:cNvSpPr>
          <p:nvPr>
            <p:ph type="title"/>
          </p:nvPr>
        </p:nvSpPr>
        <p:spPr/>
        <p:txBody>
          <a:bodyPr/>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33303DEB-63E4-6B2D-B428-979127387E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89876D2F-5854-F147-5F36-2D2EA6E3D07C}"/>
              </a:ext>
            </a:extLst>
          </p:cNvPr>
          <p:cNvSpPr>
            <a:spLocks noGrp="1"/>
          </p:cNvSpPr>
          <p:nvPr>
            <p:ph type="dt" sz="half" idx="10"/>
          </p:nvPr>
        </p:nvSpPr>
        <p:spPr/>
        <p:txBody>
          <a:bodyPr/>
          <a:lstStyle/>
          <a:p>
            <a:fld id="{62575F88-F5B2-4129-967C-270CDB938D3E}" type="datetimeFigureOut">
              <a:rPr lang="nl-NL" smtClean="0"/>
              <a:t>21-1-2025</a:t>
            </a:fld>
            <a:endParaRPr lang="nl-NL"/>
          </a:p>
        </p:txBody>
      </p:sp>
      <p:sp>
        <p:nvSpPr>
          <p:cNvPr id="5" name="Footer Placeholder 4">
            <a:extLst>
              <a:ext uri="{FF2B5EF4-FFF2-40B4-BE49-F238E27FC236}">
                <a16:creationId xmlns:a16="http://schemas.microsoft.com/office/drawing/2014/main" id="{6D0E1E2B-7382-031F-6549-A4C188FF59FF}"/>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41CA1210-62C9-C322-5208-9433F1125924}"/>
              </a:ext>
            </a:extLst>
          </p:cNvPr>
          <p:cNvSpPr>
            <a:spLocks noGrp="1"/>
          </p:cNvSpPr>
          <p:nvPr>
            <p:ph type="sldNum" sz="quarter" idx="12"/>
          </p:nvPr>
        </p:nvSpPr>
        <p:spPr/>
        <p:txBody>
          <a:bodyPr/>
          <a:lstStyle/>
          <a:p>
            <a:fld id="{774A32DD-CD32-4B2E-8D64-5D42989AB2D6}" type="slidenum">
              <a:rPr lang="nl-NL" smtClean="0"/>
              <a:t>‹#›</a:t>
            </a:fld>
            <a:endParaRPr lang="nl-NL"/>
          </a:p>
        </p:txBody>
      </p:sp>
    </p:spTree>
    <p:extLst>
      <p:ext uri="{BB962C8B-B14F-4D97-AF65-F5344CB8AC3E}">
        <p14:creationId xmlns:p14="http://schemas.microsoft.com/office/powerpoint/2010/main" val="1494213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D7A401-9C93-E187-487B-BC841096366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F87E9141-6F48-EC16-C24B-5409588E56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13F14B79-B7C8-CFC8-B83F-6B26BB6D8D08}"/>
              </a:ext>
            </a:extLst>
          </p:cNvPr>
          <p:cNvSpPr>
            <a:spLocks noGrp="1"/>
          </p:cNvSpPr>
          <p:nvPr>
            <p:ph type="dt" sz="half" idx="10"/>
          </p:nvPr>
        </p:nvSpPr>
        <p:spPr/>
        <p:txBody>
          <a:bodyPr/>
          <a:lstStyle/>
          <a:p>
            <a:fld id="{62575F88-F5B2-4129-967C-270CDB938D3E}" type="datetimeFigureOut">
              <a:rPr lang="nl-NL" smtClean="0"/>
              <a:t>21-1-2025</a:t>
            </a:fld>
            <a:endParaRPr lang="nl-NL"/>
          </a:p>
        </p:txBody>
      </p:sp>
      <p:sp>
        <p:nvSpPr>
          <p:cNvPr id="5" name="Footer Placeholder 4">
            <a:extLst>
              <a:ext uri="{FF2B5EF4-FFF2-40B4-BE49-F238E27FC236}">
                <a16:creationId xmlns:a16="http://schemas.microsoft.com/office/drawing/2014/main" id="{139B0F2E-0891-72F1-1A8B-B59189F23B5A}"/>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2D3FCB94-3D3F-EA00-6FA6-B21F4E15F66E}"/>
              </a:ext>
            </a:extLst>
          </p:cNvPr>
          <p:cNvSpPr>
            <a:spLocks noGrp="1"/>
          </p:cNvSpPr>
          <p:nvPr>
            <p:ph type="sldNum" sz="quarter" idx="12"/>
          </p:nvPr>
        </p:nvSpPr>
        <p:spPr/>
        <p:txBody>
          <a:bodyPr/>
          <a:lstStyle/>
          <a:p>
            <a:fld id="{774A32DD-CD32-4B2E-8D64-5D42989AB2D6}" type="slidenum">
              <a:rPr lang="nl-NL" smtClean="0"/>
              <a:t>‹#›</a:t>
            </a:fld>
            <a:endParaRPr lang="nl-NL"/>
          </a:p>
        </p:txBody>
      </p:sp>
    </p:spTree>
    <p:extLst>
      <p:ext uri="{BB962C8B-B14F-4D97-AF65-F5344CB8AC3E}">
        <p14:creationId xmlns:p14="http://schemas.microsoft.com/office/powerpoint/2010/main" val="629178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6EA6E-5769-14FF-2597-7A4B18CCF4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l-NL"/>
          </a:p>
        </p:txBody>
      </p:sp>
      <p:sp>
        <p:nvSpPr>
          <p:cNvPr id="3" name="Subtitle 2">
            <a:extLst>
              <a:ext uri="{FF2B5EF4-FFF2-40B4-BE49-F238E27FC236}">
                <a16:creationId xmlns:a16="http://schemas.microsoft.com/office/drawing/2014/main" id="{0B90A873-3AC3-B141-EAEB-7C417375FA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a:extLst>
              <a:ext uri="{FF2B5EF4-FFF2-40B4-BE49-F238E27FC236}">
                <a16:creationId xmlns:a16="http://schemas.microsoft.com/office/drawing/2014/main" id="{61A461FB-4A35-1EFC-1BDB-3EA32158C98C}"/>
              </a:ext>
            </a:extLst>
          </p:cNvPr>
          <p:cNvSpPr>
            <a:spLocks noGrp="1"/>
          </p:cNvSpPr>
          <p:nvPr>
            <p:ph type="dt" sz="half" idx="10"/>
          </p:nvPr>
        </p:nvSpPr>
        <p:spPr/>
        <p:txBody>
          <a:bodyPr/>
          <a:lstStyle/>
          <a:p>
            <a:fld id="{E6C99ABA-CF28-420F-989D-DEF6FC58228D}" type="datetimeFigureOut">
              <a:rPr lang="nl-NL" smtClean="0"/>
              <a:t>21-1-2025</a:t>
            </a:fld>
            <a:endParaRPr lang="nl-NL"/>
          </a:p>
        </p:txBody>
      </p:sp>
      <p:sp>
        <p:nvSpPr>
          <p:cNvPr id="5" name="Footer Placeholder 4">
            <a:extLst>
              <a:ext uri="{FF2B5EF4-FFF2-40B4-BE49-F238E27FC236}">
                <a16:creationId xmlns:a16="http://schemas.microsoft.com/office/drawing/2014/main" id="{5EF71F43-AEEF-8D27-70F4-17FA3A699E40}"/>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4F22B519-EF42-C588-86D0-0F0AB444CBBB}"/>
              </a:ext>
            </a:extLst>
          </p:cNvPr>
          <p:cNvSpPr>
            <a:spLocks noGrp="1"/>
          </p:cNvSpPr>
          <p:nvPr>
            <p:ph type="sldNum" sz="quarter" idx="12"/>
          </p:nvPr>
        </p:nvSpPr>
        <p:spPr/>
        <p:txBody>
          <a:bodyPr/>
          <a:lstStyle/>
          <a:p>
            <a:fld id="{415AAA1F-CF6E-4EF6-A9D2-E48BEBDD971C}" type="slidenum">
              <a:rPr lang="nl-NL" smtClean="0"/>
              <a:t>‹#›</a:t>
            </a:fld>
            <a:endParaRPr lang="nl-NL"/>
          </a:p>
        </p:txBody>
      </p:sp>
    </p:spTree>
    <p:extLst>
      <p:ext uri="{BB962C8B-B14F-4D97-AF65-F5344CB8AC3E}">
        <p14:creationId xmlns:p14="http://schemas.microsoft.com/office/powerpoint/2010/main" val="35165449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D8C17-63B0-0DE0-5BCD-B79D9DCE27B1}"/>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29962169-90BB-E488-12C3-ADFE65C19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D53A2337-1810-D5E1-8A32-AE9DBF2BDC20}"/>
              </a:ext>
            </a:extLst>
          </p:cNvPr>
          <p:cNvSpPr>
            <a:spLocks noGrp="1"/>
          </p:cNvSpPr>
          <p:nvPr>
            <p:ph type="dt" sz="half" idx="10"/>
          </p:nvPr>
        </p:nvSpPr>
        <p:spPr/>
        <p:txBody>
          <a:bodyPr/>
          <a:lstStyle/>
          <a:p>
            <a:fld id="{E6C99ABA-CF28-420F-989D-DEF6FC58228D}" type="datetimeFigureOut">
              <a:rPr lang="nl-NL" smtClean="0"/>
              <a:t>21-1-2025</a:t>
            </a:fld>
            <a:endParaRPr lang="nl-NL"/>
          </a:p>
        </p:txBody>
      </p:sp>
      <p:sp>
        <p:nvSpPr>
          <p:cNvPr id="5" name="Footer Placeholder 4">
            <a:extLst>
              <a:ext uri="{FF2B5EF4-FFF2-40B4-BE49-F238E27FC236}">
                <a16:creationId xmlns:a16="http://schemas.microsoft.com/office/drawing/2014/main" id="{E273F4CA-F310-CFE9-07C6-14ACC060A7AC}"/>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EFBAA0DD-FCA1-F92E-8986-2799FE10CA83}"/>
              </a:ext>
            </a:extLst>
          </p:cNvPr>
          <p:cNvSpPr>
            <a:spLocks noGrp="1"/>
          </p:cNvSpPr>
          <p:nvPr>
            <p:ph type="sldNum" sz="quarter" idx="12"/>
          </p:nvPr>
        </p:nvSpPr>
        <p:spPr/>
        <p:txBody>
          <a:bodyPr/>
          <a:lstStyle/>
          <a:p>
            <a:fld id="{415AAA1F-CF6E-4EF6-A9D2-E48BEBDD971C}" type="slidenum">
              <a:rPr lang="nl-NL" smtClean="0"/>
              <a:t>‹#›</a:t>
            </a:fld>
            <a:endParaRPr lang="nl-NL"/>
          </a:p>
        </p:txBody>
      </p:sp>
    </p:spTree>
    <p:extLst>
      <p:ext uri="{BB962C8B-B14F-4D97-AF65-F5344CB8AC3E}">
        <p14:creationId xmlns:p14="http://schemas.microsoft.com/office/powerpoint/2010/main" val="3848089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EFF76-8091-D630-3757-3F386A982D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NL"/>
          </a:p>
        </p:txBody>
      </p:sp>
      <p:sp>
        <p:nvSpPr>
          <p:cNvPr id="3" name="Text Placeholder 2">
            <a:extLst>
              <a:ext uri="{FF2B5EF4-FFF2-40B4-BE49-F238E27FC236}">
                <a16:creationId xmlns:a16="http://schemas.microsoft.com/office/drawing/2014/main" id="{8FC4AF66-0A24-61BA-E3A4-35403FFF8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5764EA-AFFC-E99B-D868-B11B039761B4}"/>
              </a:ext>
            </a:extLst>
          </p:cNvPr>
          <p:cNvSpPr>
            <a:spLocks noGrp="1"/>
          </p:cNvSpPr>
          <p:nvPr>
            <p:ph type="dt" sz="half" idx="10"/>
          </p:nvPr>
        </p:nvSpPr>
        <p:spPr/>
        <p:txBody>
          <a:bodyPr/>
          <a:lstStyle/>
          <a:p>
            <a:fld id="{E6C99ABA-CF28-420F-989D-DEF6FC58228D}" type="datetimeFigureOut">
              <a:rPr lang="nl-NL" smtClean="0"/>
              <a:t>21-1-2025</a:t>
            </a:fld>
            <a:endParaRPr lang="nl-NL"/>
          </a:p>
        </p:txBody>
      </p:sp>
      <p:sp>
        <p:nvSpPr>
          <p:cNvPr id="5" name="Footer Placeholder 4">
            <a:extLst>
              <a:ext uri="{FF2B5EF4-FFF2-40B4-BE49-F238E27FC236}">
                <a16:creationId xmlns:a16="http://schemas.microsoft.com/office/drawing/2014/main" id="{B6F7B356-4B13-9FC1-1B18-B059555FC309}"/>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C6DC3CE7-D262-44D0-F4E9-80763C81688A}"/>
              </a:ext>
            </a:extLst>
          </p:cNvPr>
          <p:cNvSpPr>
            <a:spLocks noGrp="1"/>
          </p:cNvSpPr>
          <p:nvPr>
            <p:ph type="sldNum" sz="quarter" idx="12"/>
          </p:nvPr>
        </p:nvSpPr>
        <p:spPr/>
        <p:txBody>
          <a:bodyPr/>
          <a:lstStyle/>
          <a:p>
            <a:fld id="{415AAA1F-CF6E-4EF6-A9D2-E48BEBDD971C}" type="slidenum">
              <a:rPr lang="nl-NL" smtClean="0"/>
              <a:t>‹#›</a:t>
            </a:fld>
            <a:endParaRPr lang="nl-NL"/>
          </a:p>
        </p:txBody>
      </p:sp>
    </p:spTree>
    <p:extLst>
      <p:ext uri="{BB962C8B-B14F-4D97-AF65-F5344CB8AC3E}">
        <p14:creationId xmlns:p14="http://schemas.microsoft.com/office/powerpoint/2010/main" val="2346626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59194-FA36-3C6F-87F4-85DFA9C0D0F1}"/>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8E34F758-5F35-A8D7-EAF4-4D660F967F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a:extLst>
              <a:ext uri="{FF2B5EF4-FFF2-40B4-BE49-F238E27FC236}">
                <a16:creationId xmlns:a16="http://schemas.microsoft.com/office/drawing/2014/main" id="{DB5230E6-6038-0A25-5B79-7DA8B6C9AA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a:extLst>
              <a:ext uri="{FF2B5EF4-FFF2-40B4-BE49-F238E27FC236}">
                <a16:creationId xmlns:a16="http://schemas.microsoft.com/office/drawing/2014/main" id="{98A01DDF-C301-7ECF-19FE-05D34FD5DA7C}"/>
              </a:ext>
            </a:extLst>
          </p:cNvPr>
          <p:cNvSpPr>
            <a:spLocks noGrp="1"/>
          </p:cNvSpPr>
          <p:nvPr>
            <p:ph type="dt" sz="half" idx="10"/>
          </p:nvPr>
        </p:nvSpPr>
        <p:spPr/>
        <p:txBody>
          <a:bodyPr/>
          <a:lstStyle/>
          <a:p>
            <a:fld id="{E6C99ABA-CF28-420F-989D-DEF6FC58228D}" type="datetimeFigureOut">
              <a:rPr lang="nl-NL" smtClean="0"/>
              <a:t>21-1-2025</a:t>
            </a:fld>
            <a:endParaRPr lang="nl-NL"/>
          </a:p>
        </p:txBody>
      </p:sp>
      <p:sp>
        <p:nvSpPr>
          <p:cNvPr id="6" name="Footer Placeholder 5">
            <a:extLst>
              <a:ext uri="{FF2B5EF4-FFF2-40B4-BE49-F238E27FC236}">
                <a16:creationId xmlns:a16="http://schemas.microsoft.com/office/drawing/2014/main" id="{77EFAB02-E975-65C8-6AE0-0EBBB2AD1FB4}"/>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B6C27996-AA95-124E-00FA-65DBFE6067A4}"/>
              </a:ext>
            </a:extLst>
          </p:cNvPr>
          <p:cNvSpPr>
            <a:spLocks noGrp="1"/>
          </p:cNvSpPr>
          <p:nvPr>
            <p:ph type="sldNum" sz="quarter" idx="12"/>
          </p:nvPr>
        </p:nvSpPr>
        <p:spPr/>
        <p:txBody>
          <a:bodyPr/>
          <a:lstStyle/>
          <a:p>
            <a:fld id="{415AAA1F-CF6E-4EF6-A9D2-E48BEBDD971C}" type="slidenum">
              <a:rPr lang="nl-NL" smtClean="0"/>
              <a:t>‹#›</a:t>
            </a:fld>
            <a:endParaRPr lang="nl-NL"/>
          </a:p>
        </p:txBody>
      </p:sp>
    </p:spTree>
    <p:extLst>
      <p:ext uri="{BB962C8B-B14F-4D97-AF65-F5344CB8AC3E}">
        <p14:creationId xmlns:p14="http://schemas.microsoft.com/office/powerpoint/2010/main" val="5321380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C6422-F87B-8AAC-BCE0-3716831E4359}"/>
              </a:ext>
            </a:extLst>
          </p:cNvPr>
          <p:cNvSpPr>
            <a:spLocks noGrp="1"/>
          </p:cNvSpPr>
          <p:nvPr>
            <p:ph type="title"/>
          </p:nvPr>
        </p:nvSpPr>
        <p:spPr>
          <a:xfrm>
            <a:off x="839788" y="365125"/>
            <a:ext cx="10515600" cy="1325563"/>
          </a:xfrm>
        </p:spPr>
        <p:txBody>
          <a:bodyPr/>
          <a:lstStyle/>
          <a:p>
            <a:r>
              <a:rPr lang="en-US"/>
              <a:t>Click to edit Master title style</a:t>
            </a:r>
            <a:endParaRPr lang="nl-NL"/>
          </a:p>
        </p:txBody>
      </p:sp>
      <p:sp>
        <p:nvSpPr>
          <p:cNvPr id="3" name="Text Placeholder 2">
            <a:extLst>
              <a:ext uri="{FF2B5EF4-FFF2-40B4-BE49-F238E27FC236}">
                <a16:creationId xmlns:a16="http://schemas.microsoft.com/office/drawing/2014/main" id="{19ABDB2C-EEA5-EABA-EC5F-E2D34CA922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E059A6-633E-7D86-073F-FA85B419B2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a:extLst>
              <a:ext uri="{FF2B5EF4-FFF2-40B4-BE49-F238E27FC236}">
                <a16:creationId xmlns:a16="http://schemas.microsoft.com/office/drawing/2014/main" id="{CE1509A8-7DBE-1786-F922-096C772F12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F7C188-655D-757D-BFDB-D52E51221E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a:extLst>
              <a:ext uri="{FF2B5EF4-FFF2-40B4-BE49-F238E27FC236}">
                <a16:creationId xmlns:a16="http://schemas.microsoft.com/office/drawing/2014/main" id="{EF74718B-5A91-BF2C-79E7-9CC3566C3E92}"/>
              </a:ext>
            </a:extLst>
          </p:cNvPr>
          <p:cNvSpPr>
            <a:spLocks noGrp="1"/>
          </p:cNvSpPr>
          <p:nvPr>
            <p:ph type="dt" sz="half" idx="10"/>
          </p:nvPr>
        </p:nvSpPr>
        <p:spPr/>
        <p:txBody>
          <a:bodyPr/>
          <a:lstStyle/>
          <a:p>
            <a:fld id="{E6C99ABA-CF28-420F-989D-DEF6FC58228D}" type="datetimeFigureOut">
              <a:rPr lang="nl-NL" smtClean="0"/>
              <a:t>21-1-2025</a:t>
            </a:fld>
            <a:endParaRPr lang="nl-NL"/>
          </a:p>
        </p:txBody>
      </p:sp>
      <p:sp>
        <p:nvSpPr>
          <p:cNvPr id="8" name="Footer Placeholder 7">
            <a:extLst>
              <a:ext uri="{FF2B5EF4-FFF2-40B4-BE49-F238E27FC236}">
                <a16:creationId xmlns:a16="http://schemas.microsoft.com/office/drawing/2014/main" id="{FCFCDDDC-8E89-87E1-97E8-5FDA1FDC1E7B}"/>
              </a:ext>
            </a:extLst>
          </p:cNvPr>
          <p:cNvSpPr>
            <a:spLocks noGrp="1"/>
          </p:cNvSpPr>
          <p:nvPr>
            <p:ph type="ftr" sz="quarter" idx="11"/>
          </p:nvPr>
        </p:nvSpPr>
        <p:spPr/>
        <p:txBody>
          <a:bodyPr/>
          <a:lstStyle/>
          <a:p>
            <a:endParaRPr lang="nl-NL"/>
          </a:p>
        </p:txBody>
      </p:sp>
      <p:sp>
        <p:nvSpPr>
          <p:cNvPr id="9" name="Slide Number Placeholder 8">
            <a:extLst>
              <a:ext uri="{FF2B5EF4-FFF2-40B4-BE49-F238E27FC236}">
                <a16:creationId xmlns:a16="http://schemas.microsoft.com/office/drawing/2014/main" id="{F13DE35A-F4B1-8D43-F342-E3EFD76B26BC}"/>
              </a:ext>
            </a:extLst>
          </p:cNvPr>
          <p:cNvSpPr>
            <a:spLocks noGrp="1"/>
          </p:cNvSpPr>
          <p:nvPr>
            <p:ph type="sldNum" sz="quarter" idx="12"/>
          </p:nvPr>
        </p:nvSpPr>
        <p:spPr/>
        <p:txBody>
          <a:bodyPr/>
          <a:lstStyle/>
          <a:p>
            <a:fld id="{415AAA1F-CF6E-4EF6-A9D2-E48BEBDD971C}" type="slidenum">
              <a:rPr lang="nl-NL" smtClean="0"/>
              <a:t>‹#›</a:t>
            </a:fld>
            <a:endParaRPr lang="nl-NL"/>
          </a:p>
        </p:txBody>
      </p:sp>
    </p:spTree>
    <p:extLst>
      <p:ext uri="{BB962C8B-B14F-4D97-AF65-F5344CB8AC3E}">
        <p14:creationId xmlns:p14="http://schemas.microsoft.com/office/powerpoint/2010/main" val="2333610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CE225-20D4-7427-1D19-45709DC7376F}"/>
              </a:ext>
            </a:extLst>
          </p:cNvPr>
          <p:cNvSpPr>
            <a:spLocks noGrp="1"/>
          </p:cNvSpPr>
          <p:nvPr>
            <p:ph type="title"/>
          </p:nvPr>
        </p:nvSpPr>
        <p:spPr/>
        <p:txBody>
          <a:bodyPr/>
          <a:lstStyle/>
          <a:p>
            <a:r>
              <a:rPr lang="en-US"/>
              <a:t>Click to edit Master title style</a:t>
            </a:r>
            <a:endParaRPr lang="nl-NL"/>
          </a:p>
        </p:txBody>
      </p:sp>
      <p:sp>
        <p:nvSpPr>
          <p:cNvPr id="3" name="Date Placeholder 2">
            <a:extLst>
              <a:ext uri="{FF2B5EF4-FFF2-40B4-BE49-F238E27FC236}">
                <a16:creationId xmlns:a16="http://schemas.microsoft.com/office/drawing/2014/main" id="{1E9C7ECD-FC25-14B4-D956-EE719444488E}"/>
              </a:ext>
            </a:extLst>
          </p:cNvPr>
          <p:cNvSpPr>
            <a:spLocks noGrp="1"/>
          </p:cNvSpPr>
          <p:nvPr>
            <p:ph type="dt" sz="half" idx="10"/>
          </p:nvPr>
        </p:nvSpPr>
        <p:spPr/>
        <p:txBody>
          <a:bodyPr/>
          <a:lstStyle/>
          <a:p>
            <a:fld id="{E6C99ABA-CF28-420F-989D-DEF6FC58228D}" type="datetimeFigureOut">
              <a:rPr lang="nl-NL" smtClean="0"/>
              <a:t>21-1-2025</a:t>
            </a:fld>
            <a:endParaRPr lang="nl-NL"/>
          </a:p>
        </p:txBody>
      </p:sp>
      <p:sp>
        <p:nvSpPr>
          <p:cNvPr id="4" name="Footer Placeholder 3">
            <a:extLst>
              <a:ext uri="{FF2B5EF4-FFF2-40B4-BE49-F238E27FC236}">
                <a16:creationId xmlns:a16="http://schemas.microsoft.com/office/drawing/2014/main" id="{3A650C11-F990-32F4-66E6-1BBDCF0E3530}"/>
              </a:ext>
            </a:extLst>
          </p:cNvPr>
          <p:cNvSpPr>
            <a:spLocks noGrp="1"/>
          </p:cNvSpPr>
          <p:nvPr>
            <p:ph type="ftr" sz="quarter" idx="11"/>
          </p:nvPr>
        </p:nvSpPr>
        <p:spPr/>
        <p:txBody>
          <a:bodyPr/>
          <a:lstStyle/>
          <a:p>
            <a:endParaRPr lang="nl-NL"/>
          </a:p>
        </p:txBody>
      </p:sp>
      <p:sp>
        <p:nvSpPr>
          <p:cNvPr id="5" name="Slide Number Placeholder 4">
            <a:extLst>
              <a:ext uri="{FF2B5EF4-FFF2-40B4-BE49-F238E27FC236}">
                <a16:creationId xmlns:a16="http://schemas.microsoft.com/office/drawing/2014/main" id="{AF100FC9-3F7B-7B30-71C6-2BA76290CE2C}"/>
              </a:ext>
            </a:extLst>
          </p:cNvPr>
          <p:cNvSpPr>
            <a:spLocks noGrp="1"/>
          </p:cNvSpPr>
          <p:nvPr>
            <p:ph type="sldNum" sz="quarter" idx="12"/>
          </p:nvPr>
        </p:nvSpPr>
        <p:spPr/>
        <p:txBody>
          <a:bodyPr/>
          <a:lstStyle/>
          <a:p>
            <a:fld id="{415AAA1F-CF6E-4EF6-A9D2-E48BEBDD971C}" type="slidenum">
              <a:rPr lang="nl-NL" smtClean="0"/>
              <a:t>‹#›</a:t>
            </a:fld>
            <a:endParaRPr lang="nl-NL"/>
          </a:p>
        </p:txBody>
      </p:sp>
    </p:spTree>
    <p:extLst>
      <p:ext uri="{BB962C8B-B14F-4D97-AF65-F5344CB8AC3E}">
        <p14:creationId xmlns:p14="http://schemas.microsoft.com/office/powerpoint/2010/main" val="1068016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F6D6CF-A0E1-1777-9A6B-C613CA5A08B5}"/>
              </a:ext>
            </a:extLst>
          </p:cNvPr>
          <p:cNvSpPr>
            <a:spLocks noGrp="1"/>
          </p:cNvSpPr>
          <p:nvPr>
            <p:ph type="dt" sz="half" idx="10"/>
          </p:nvPr>
        </p:nvSpPr>
        <p:spPr/>
        <p:txBody>
          <a:bodyPr/>
          <a:lstStyle/>
          <a:p>
            <a:fld id="{E6C99ABA-CF28-420F-989D-DEF6FC58228D}" type="datetimeFigureOut">
              <a:rPr lang="nl-NL" smtClean="0"/>
              <a:t>21-1-2025</a:t>
            </a:fld>
            <a:endParaRPr lang="nl-NL"/>
          </a:p>
        </p:txBody>
      </p:sp>
      <p:sp>
        <p:nvSpPr>
          <p:cNvPr id="3" name="Footer Placeholder 2">
            <a:extLst>
              <a:ext uri="{FF2B5EF4-FFF2-40B4-BE49-F238E27FC236}">
                <a16:creationId xmlns:a16="http://schemas.microsoft.com/office/drawing/2014/main" id="{CD0BF11F-167E-C33A-AEDF-8C5AB82AF1C8}"/>
              </a:ext>
            </a:extLst>
          </p:cNvPr>
          <p:cNvSpPr>
            <a:spLocks noGrp="1"/>
          </p:cNvSpPr>
          <p:nvPr>
            <p:ph type="ftr" sz="quarter" idx="11"/>
          </p:nvPr>
        </p:nvSpPr>
        <p:spPr/>
        <p:txBody>
          <a:bodyPr/>
          <a:lstStyle/>
          <a:p>
            <a:endParaRPr lang="nl-NL"/>
          </a:p>
        </p:txBody>
      </p:sp>
      <p:sp>
        <p:nvSpPr>
          <p:cNvPr id="4" name="Slide Number Placeholder 3">
            <a:extLst>
              <a:ext uri="{FF2B5EF4-FFF2-40B4-BE49-F238E27FC236}">
                <a16:creationId xmlns:a16="http://schemas.microsoft.com/office/drawing/2014/main" id="{AE8762EE-E4F4-DF35-EA04-2EAC64BF26F9}"/>
              </a:ext>
            </a:extLst>
          </p:cNvPr>
          <p:cNvSpPr>
            <a:spLocks noGrp="1"/>
          </p:cNvSpPr>
          <p:nvPr>
            <p:ph type="sldNum" sz="quarter" idx="12"/>
          </p:nvPr>
        </p:nvSpPr>
        <p:spPr/>
        <p:txBody>
          <a:bodyPr/>
          <a:lstStyle/>
          <a:p>
            <a:fld id="{415AAA1F-CF6E-4EF6-A9D2-E48BEBDD971C}" type="slidenum">
              <a:rPr lang="nl-NL" smtClean="0"/>
              <a:t>‹#›</a:t>
            </a:fld>
            <a:endParaRPr lang="nl-NL"/>
          </a:p>
        </p:txBody>
      </p:sp>
    </p:spTree>
    <p:extLst>
      <p:ext uri="{BB962C8B-B14F-4D97-AF65-F5344CB8AC3E}">
        <p14:creationId xmlns:p14="http://schemas.microsoft.com/office/powerpoint/2010/main" val="1733169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A326C-4F63-1459-A82A-5DFB4F583C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Content Placeholder 2">
            <a:extLst>
              <a:ext uri="{FF2B5EF4-FFF2-40B4-BE49-F238E27FC236}">
                <a16:creationId xmlns:a16="http://schemas.microsoft.com/office/drawing/2014/main" id="{AB156799-3489-7176-23E0-90DA76832D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a:extLst>
              <a:ext uri="{FF2B5EF4-FFF2-40B4-BE49-F238E27FC236}">
                <a16:creationId xmlns:a16="http://schemas.microsoft.com/office/drawing/2014/main" id="{38C9EDB8-D5E6-340C-26DE-E40C9787EE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BE75DB-3DFC-E7A7-F06D-2E17125DB9FA}"/>
              </a:ext>
            </a:extLst>
          </p:cNvPr>
          <p:cNvSpPr>
            <a:spLocks noGrp="1"/>
          </p:cNvSpPr>
          <p:nvPr>
            <p:ph type="dt" sz="half" idx="10"/>
          </p:nvPr>
        </p:nvSpPr>
        <p:spPr/>
        <p:txBody>
          <a:bodyPr/>
          <a:lstStyle/>
          <a:p>
            <a:fld id="{E6C99ABA-CF28-420F-989D-DEF6FC58228D}" type="datetimeFigureOut">
              <a:rPr lang="nl-NL" smtClean="0"/>
              <a:t>21-1-2025</a:t>
            </a:fld>
            <a:endParaRPr lang="nl-NL"/>
          </a:p>
        </p:txBody>
      </p:sp>
      <p:sp>
        <p:nvSpPr>
          <p:cNvPr id="6" name="Footer Placeholder 5">
            <a:extLst>
              <a:ext uri="{FF2B5EF4-FFF2-40B4-BE49-F238E27FC236}">
                <a16:creationId xmlns:a16="http://schemas.microsoft.com/office/drawing/2014/main" id="{4B3E4C1B-321E-4CEA-9E36-C4DE8F57C29B}"/>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E3633BF6-26B3-9E30-3137-E8B7FE66A1E2}"/>
              </a:ext>
            </a:extLst>
          </p:cNvPr>
          <p:cNvSpPr>
            <a:spLocks noGrp="1"/>
          </p:cNvSpPr>
          <p:nvPr>
            <p:ph type="sldNum" sz="quarter" idx="12"/>
          </p:nvPr>
        </p:nvSpPr>
        <p:spPr/>
        <p:txBody>
          <a:bodyPr/>
          <a:lstStyle/>
          <a:p>
            <a:fld id="{415AAA1F-CF6E-4EF6-A9D2-E48BEBDD971C}" type="slidenum">
              <a:rPr lang="nl-NL" smtClean="0"/>
              <a:t>‹#›</a:t>
            </a:fld>
            <a:endParaRPr lang="nl-NL"/>
          </a:p>
        </p:txBody>
      </p:sp>
    </p:spTree>
    <p:extLst>
      <p:ext uri="{BB962C8B-B14F-4D97-AF65-F5344CB8AC3E}">
        <p14:creationId xmlns:p14="http://schemas.microsoft.com/office/powerpoint/2010/main" val="1035394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D8C17-63B0-0DE0-5BCD-B79D9DCE27B1}"/>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29962169-90BB-E488-12C3-ADFE65C19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4" name="Date Placeholder 3">
            <a:extLst>
              <a:ext uri="{FF2B5EF4-FFF2-40B4-BE49-F238E27FC236}">
                <a16:creationId xmlns:a16="http://schemas.microsoft.com/office/drawing/2014/main" id="{D53A2337-1810-D5E1-8A32-AE9DBF2BDC20}"/>
              </a:ext>
            </a:extLst>
          </p:cNvPr>
          <p:cNvSpPr>
            <a:spLocks noGrp="1"/>
          </p:cNvSpPr>
          <p:nvPr>
            <p:ph type="dt" sz="half" idx="10"/>
          </p:nvPr>
        </p:nvSpPr>
        <p:spPr/>
        <p:txBody>
          <a:bodyPr/>
          <a:lstStyle/>
          <a:p>
            <a:fld id="{62575F88-F5B2-4129-967C-270CDB938D3E}" type="datetimeFigureOut">
              <a:rPr lang="nl-NL" smtClean="0"/>
              <a:t>21-1-2025</a:t>
            </a:fld>
            <a:endParaRPr lang="nl-NL"/>
          </a:p>
        </p:txBody>
      </p:sp>
      <p:sp>
        <p:nvSpPr>
          <p:cNvPr id="5" name="Footer Placeholder 4">
            <a:extLst>
              <a:ext uri="{FF2B5EF4-FFF2-40B4-BE49-F238E27FC236}">
                <a16:creationId xmlns:a16="http://schemas.microsoft.com/office/drawing/2014/main" id="{E273F4CA-F310-CFE9-07C6-14ACC060A7AC}"/>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EFBAA0DD-FCA1-F92E-8986-2799FE10CA83}"/>
              </a:ext>
            </a:extLst>
          </p:cNvPr>
          <p:cNvSpPr>
            <a:spLocks noGrp="1"/>
          </p:cNvSpPr>
          <p:nvPr>
            <p:ph type="sldNum" sz="quarter" idx="12"/>
          </p:nvPr>
        </p:nvSpPr>
        <p:spPr/>
        <p:txBody>
          <a:bodyPr/>
          <a:lstStyle/>
          <a:p>
            <a:fld id="{774A32DD-CD32-4B2E-8D64-5D42989AB2D6}" type="slidenum">
              <a:rPr lang="nl-NL" smtClean="0"/>
              <a:t>‹#›</a:t>
            </a:fld>
            <a:endParaRPr lang="nl-NL"/>
          </a:p>
        </p:txBody>
      </p:sp>
    </p:spTree>
    <p:extLst>
      <p:ext uri="{BB962C8B-B14F-4D97-AF65-F5344CB8AC3E}">
        <p14:creationId xmlns:p14="http://schemas.microsoft.com/office/powerpoint/2010/main" val="35941986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33A84-028A-B099-3CAC-7FF23C2981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Picture Placeholder 2">
            <a:extLst>
              <a:ext uri="{FF2B5EF4-FFF2-40B4-BE49-F238E27FC236}">
                <a16:creationId xmlns:a16="http://schemas.microsoft.com/office/drawing/2014/main" id="{188F3E3A-6A66-5A77-B6FA-333454B58A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a:extLst>
              <a:ext uri="{FF2B5EF4-FFF2-40B4-BE49-F238E27FC236}">
                <a16:creationId xmlns:a16="http://schemas.microsoft.com/office/drawing/2014/main" id="{ADDBAF60-8EC6-5A9F-7787-DE0D720E70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D380F1-07CB-DE87-DD9C-953CC20035FA}"/>
              </a:ext>
            </a:extLst>
          </p:cNvPr>
          <p:cNvSpPr>
            <a:spLocks noGrp="1"/>
          </p:cNvSpPr>
          <p:nvPr>
            <p:ph type="dt" sz="half" idx="10"/>
          </p:nvPr>
        </p:nvSpPr>
        <p:spPr/>
        <p:txBody>
          <a:bodyPr/>
          <a:lstStyle/>
          <a:p>
            <a:fld id="{E6C99ABA-CF28-420F-989D-DEF6FC58228D}" type="datetimeFigureOut">
              <a:rPr lang="nl-NL" smtClean="0"/>
              <a:t>21-1-2025</a:t>
            </a:fld>
            <a:endParaRPr lang="nl-NL"/>
          </a:p>
        </p:txBody>
      </p:sp>
      <p:sp>
        <p:nvSpPr>
          <p:cNvPr id="6" name="Footer Placeholder 5">
            <a:extLst>
              <a:ext uri="{FF2B5EF4-FFF2-40B4-BE49-F238E27FC236}">
                <a16:creationId xmlns:a16="http://schemas.microsoft.com/office/drawing/2014/main" id="{4A81835B-12B5-2101-2E2E-045062F5CBBC}"/>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EE16ADB9-3FEE-9BF6-35E3-6EA2EF379195}"/>
              </a:ext>
            </a:extLst>
          </p:cNvPr>
          <p:cNvSpPr>
            <a:spLocks noGrp="1"/>
          </p:cNvSpPr>
          <p:nvPr>
            <p:ph type="sldNum" sz="quarter" idx="12"/>
          </p:nvPr>
        </p:nvSpPr>
        <p:spPr/>
        <p:txBody>
          <a:bodyPr/>
          <a:lstStyle/>
          <a:p>
            <a:fld id="{415AAA1F-CF6E-4EF6-A9D2-E48BEBDD971C}" type="slidenum">
              <a:rPr lang="nl-NL" smtClean="0"/>
              <a:t>‹#›</a:t>
            </a:fld>
            <a:endParaRPr lang="nl-NL"/>
          </a:p>
        </p:txBody>
      </p:sp>
    </p:spTree>
    <p:extLst>
      <p:ext uri="{BB962C8B-B14F-4D97-AF65-F5344CB8AC3E}">
        <p14:creationId xmlns:p14="http://schemas.microsoft.com/office/powerpoint/2010/main" val="11588584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E16FA-7FC0-6B82-C69F-D3833455753D}"/>
              </a:ext>
            </a:extLst>
          </p:cNvPr>
          <p:cNvSpPr>
            <a:spLocks noGrp="1"/>
          </p:cNvSpPr>
          <p:nvPr>
            <p:ph type="title"/>
          </p:nvPr>
        </p:nvSpPr>
        <p:spPr/>
        <p:txBody>
          <a:bodyPr/>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33303DEB-63E4-6B2D-B428-979127387E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89876D2F-5854-F147-5F36-2D2EA6E3D07C}"/>
              </a:ext>
            </a:extLst>
          </p:cNvPr>
          <p:cNvSpPr>
            <a:spLocks noGrp="1"/>
          </p:cNvSpPr>
          <p:nvPr>
            <p:ph type="dt" sz="half" idx="10"/>
          </p:nvPr>
        </p:nvSpPr>
        <p:spPr/>
        <p:txBody>
          <a:bodyPr/>
          <a:lstStyle/>
          <a:p>
            <a:fld id="{E6C99ABA-CF28-420F-989D-DEF6FC58228D}" type="datetimeFigureOut">
              <a:rPr lang="nl-NL" smtClean="0"/>
              <a:t>21-1-2025</a:t>
            </a:fld>
            <a:endParaRPr lang="nl-NL"/>
          </a:p>
        </p:txBody>
      </p:sp>
      <p:sp>
        <p:nvSpPr>
          <p:cNvPr id="5" name="Footer Placeholder 4">
            <a:extLst>
              <a:ext uri="{FF2B5EF4-FFF2-40B4-BE49-F238E27FC236}">
                <a16:creationId xmlns:a16="http://schemas.microsoft.com/office/drawing/2014/main" id="{6D0E1E2B-7382-031F-6549-A4C188FF59FF}"/>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41CA1210-62C9-C322-5208-9433F1125924}"/>
              </a:ext>
            </a:extLst>
          </p:cNvPr>
          <p:cNvSpPr>
            <a:spLocks noGrp="1"/>
          </p:cNvSpPr>
          <p:nvPr>
            <p:ph type="sldNum" sz="quarter" idx="12"/>
          </p:nvPr>
        </p:nvSpPr>
        <p:spPr/>
        <p:txBody>
          <a:bodyPr/>
          <a:lstStyle/>
          <a:p>
            <a:fld id="{415AAA1F-CF6E-4EF6-A9D2-E48BEBDD971C}" type="slidenum">
              <a:rPr lang="nl-NL" smtClean="0"/>
              <a:t>‹#›</a:t>
            </a:fld>
            <a:endParaRPr lang="nl-NL"/>
          </a:p>
        </p:txBody>
      </p:sp>
    </p:spTree>
    <p:extLst>
      <p:ext uri="{BB962C8B-B14F-4D97-AF65-F5344CB8AC3E}">
        <p14:creationId xmlns:p14="http://schemas.microsoft.com/office/powerpoint/2010/main" val="7560383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D7A401-9C93-E187-487B-BC841096366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F87E9141-6F48-EC16-C24B-5409588E56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13F14B79-B7C8-CFC8-B83F-6B26BB6D8D08}"/>
              </a:ext>
            </a:extLst>
          </p:cNvPr>
          <p:cNvSpPr>
            <a:spLocks noGrp="1"/>
          </p:cNvSpPr>
          <p:nvPr>
            <p:ph type="dt" sz="half" idx="10"/>
          </p:nvPr>
        </p:nvSpPr>
        <p:spPr/>
        <p:txBody>
          <a:bodyPr/>
          <a:lstStyle/>
          <a:p>
            <a:fld id="{E6C99ABA-CF28-420F-989D-DEF6FC58228D}" type="datetimeFigureOut">
              <a:rPr lang="nl-NL" smtClean="0"/>
              <a:t>21-1-2025</a:t>
            </a:fld>
            <a:endParaRPr lang="nl-NL"/>
          </a:p>
        </p:txBody>
      </p:sp>
      <p:sp>
        <p:nvSpPr>
          <p:cNvPr id="5" name="Footer Placeholder 4">
            <a:extLst>
              <a:ext uri="{FF2B5EF4-FFF2-40B4-BE49-F238E27FC236}">
                <a16:creationId xmlns:a16="http://schemas.microsoft.com/office/drawing/2014/main" id="{139B0F2E-0891-72F1-1A8B-B59189F23B5A}"/>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2D3FCB94-3D3F-EA00-6FA6-B21F4E15F66E}"/>
              </a:ext>
            </a:extLst>
          </p:cNvPr>
          <p:cNvSpPr>
            <a:spLocks noGrp="1"/>
          </p:cNvSpPr>
          <p:nvPr>
            <p:ph type="sldNum" sz="quarter" idx="12"/>
          </p:nvPr>
        </p:nvSpPr>
        <p:spPr/>
        <p:txBody>
          <a:bodyPr/>
          <a:lstStyle/>
          <a:p>
            <a:fld id="{415AAA1F-CF6E-4EF6-A9D2-E48BEBDD971C}" type="slidenum">
              <a:rPr lang="nl-NL" smtClean="0"/>
              <a:t>‹#›</a:t>
            </a:fld>
            <a:endParaRPr lang="nl-NL"/>
          </a:p>
        </p:txBody>
      </p:sp>
    </p:spTree>
    <p:extLst>
      <p:ext uri="{BB962C8B-B14F-4D97-AF65-F5344CB8AC3E}">
        <p14:creationId xmlns:p14="http://schemas.microsoft.com/office/powerpoint/2010/main" val="203927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EFF76-8091-D630-3757-3F386A982D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NL"/>
          </a:p>
        </p:txBody>
      </p:sp>
      <p:sp>
        <p:nvSpPr>
          <p:cNvPr id="3" name="Text Placeholder 2">
            <a:extLst>
              <a:ext uri="{FF2B5EF4-FFF2-40B4-BE49-F238E27FC236}">
                <a16:creationId xmlns:a16="http://schemas.microsoft.com/office/drawing/2014/main" id="{8FC4AF66-0A24-61BA-E3A4-35403FFF8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5764EA-AFFC-E99B-D868-B11B039761B4}"/>
              </a:ext>
            </a:extLst>
          </p:cNvPr>
          <p:cNvSpPr>
            <a:spLocks noGrp="1"/>
          </p:cNvSpPr>
          <p:nvPr>
            <p:ph type="dt" sz="half" idx="10"/>
          </p:nvPr>
        </p:nvSpPr>
        <p:spPr/>
        <p:txBody>
          <a:bodyPr/>
          <a:lstStyle/>
          <a:p>
            <a:fld id="{62575F88-F5B2-4129-967C-270CDB938D3E}" type="datetimeFigureOut">
              <a:rPr lang="nl-NL" smtClean="0"/>
              <a:t>21-1-2025</a:t>
            </a:fld>
            <a:endParaRPr lang="nl-NL"/>
          </a:p>
        </p:txBody>
      </p:sp>
      <p:sp>
        <p:nvSpPr>
          <p:cNvPr id="5" name="Footer Placeholder 4">
            <a:extLst>
              <a:ext uri="{FF2B5EF4-FFF2-40B4-BE49-F238E27FC236}">
                <a16:creationId xmlns:a16="http://schemas.microsoft.com/office/drawing/2014/main" id="{B6F7B356-4B13-9FC1-1B18-B059555FC309}"/>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C6DC3CE7-D262-44D0-F4E9-80763C81688A}"/>
              </a:ext>
            </a:extLst>
          </p:cNvPr>
          <p:cNvSpPr>
            <a:spLocks noGrp="1"/>
          </p:cNvSpPr>
          <p:nvPr>
            <p:ph type="sldNum" sz="quarter" idx="12"/>
          </p:nvPr>
        </p:nvSpPr>
        <p:spPr/>
        <p:txBody>
          <a:bodyPr/>
          <a:lstStyle/>
          <a:p>
            <a:fld id="{774A32DD-CD32-4B2E-8D64-5D42989AB2D6}" type="slidenum">
              <a:rPr lang="nl-NL" smtClean="0"/>
              <a:t>‹#›</a:t>
            </a:fld>
            <a:endParaRPr lang="nl-NL"/>
          </a:p>
        </p:txBody>
      </p:sp>
    </p:spTree>
    <p:extLst>
      <p:ext uri="{BB962C8B-B14F-4D97-AF65-F5344CB8AC3E}">
        <p14:creationId xmlns:p14="http://schemas.microsoft.com/office/powerpoint/2010/main" val="19532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59194-FA36-3C6F-87F4-85DFA9C0D0F1}"/>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8E34F758-5F35-A8D7-EAF4-4D660F967F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a:extLst>
              <a:ext uri="{FF2B5EF4-FFF2-40B4-BE49-F238E27FC236}">
                <a16:creationId xmlns:a16="http://schemas.microsoft.com/office/drawing/2014/main" id="{DB5230E6-6038-0A25-5B79-7DA8B6C9AA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a:extLst>
              <a:ext uri="{FF2B5EF4-FFF2-40B4-BE49-F238E27FC236}">
                <a16:creationId xmlns:a16="http://schemas.microsoft.com/office/drawing/2014/main" id="{98A01DDF-C301-7ECF-19FE-05D34FD5DA7C}"/>
              </a:ext>
            </a:extLst>
          </p:cNvPr>
          <p:cNvSpPr>
            <a:spLocks noGrp="1"/>
          </p:cNvSpPr>
          <p:nvPr>
            <p:ph type="dt" sz="half" idx="10"/>
          </p:nvPr>
        </p:nvSpPr>
        <p:spPr/>
        <p:txBody>
          <a:bodyPr/>
          <a:lstStyle/>
          <a:p>
            <a:fld id="{62575F88-F5B2-4129-967C-270CDB938D3E}" type="datetimeFigureOut">
              <a:rPr lang="nl-NL" smtClean="0"/>
              <a:t>21-1-2025</a:t>
            </a:fld>
            <a:endParaRPr lang="nl-NL"/>
          </a:p>
        </p:txBody>
      </p:sp>
      <p:sp>
        <p:nvSpPr>
          <p:cNvPr id="6" name="Footer Placeholder 5">
            <a:extLst>
              <a:ext uri="{FF2B5EF4-FFF2-40B4-BE49-F238E27FC236}">
                <a16:creationId xmlns:a16="http://schemas.microsoft.com/office/drawing/2014/main" id="{77EFAB02-E975-65C8-6AE0-0EBBB2AD1FB4}"/>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B6C27996-AA95-124E-00FA-65DBFE6067A4}"/>
              </a:ext>
            </a:extLst>
          </p:cNvPr>
          <p:cNvSpPr>
            <a:spLocks noGrp="1"/>
          </p:cNvSpPr>
          <p:nvPr>
            <p:ph type="sldNum" sz="quarter" idx="12"/>
          </p:nvPr>
        </p:nvSpPr>
        <p:spPr/>
        <p:txBody>
          <a:bodyPr/>
          <a:lstStyle/>
          <a:p>
            <a:fld id="{774A32DD-CD32-4B2E-8D64-5D42989AB2D6}" type="slidenum">
              <a:rPr lang="nl-NL" smtClean="0"/>
              <a:t>‹#›</a:t>
            </a:fld>
            <a:endParaRPr lang="nl-NL"/>
          </a:p>
        </p:txBody>
      </p:sp>
    </p:spTree>
    <p:extLst>
      <p:ext uri="{BB962C8B-B14F-4D97-AF65-F5344CB8AC3E}">
        <p14:creationId xmlns:p14="http://schemas.microsoft.com/office/powerpoint/2010/main" val="3905838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C6422-F87B-8AAC-BCE0-3716831E4359}"/>
              </a:ext>
            </a:extLst>
          </p:cNvPr>
          <p:cNvSpPr>
            <a:spLocks noGrp="1"/>
          </p:cNvSpPr>
          <p:nvPr>
            <p:ph type="title"/>
          </p:nvPr>
        </p:nvSpPr>
        <p:spPr>
          <a:xfrm>
            <a:off x="839788" y="365125"/>
            <a:ext cx="10515600" cy="1325563"/>
          </a:xfrm>
        </p:spPr>
        <p:txBody>
          <a:bodyPr/>
          <a:lstStyle/>
          <a:p>
            <a:r>
              <a:rPr lang="en-US"/>
              <a:t>Click to edit Master title style</a:t>
            </a:r>
            <a:endParaRPr lang="nl-NL"/>
          </a:p>
        </p:txBody>
      </p:sp>
      <p:sp>
        <p:nvSpPr>
          <p:cNvPr id="3" name="Text Placeholder 2">
            <a:extLst>
              <a:ext uri="{FF2B5EF4-FFF2-40B4-BE49-F238E27FC236}">
                <a16:creationId xmlns:a16="http://schemas.microsoft.com/office/drawing/2014/main" id="{19ABDB2C-EEA5-EABA-EC5F-E2D34CA922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E059A6-633E-7D86-073F-FA85B419B2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a:extLst>
              <a:ext uri="{FF2B5EF4-FFF2-40B4-BE49-F238E27FC236}">
                <a16:creationId xmlns:a16="http://schemas.microsoft.com/office/drawing/2014/main" id="{CE1509A8-7DBE-1786-F922-096C772F12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F7C188-655D-757D-BFDB-D52E51221E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a:extLst>
              <a:ext uri="{FF2B5EF4-FFF2-40B4-BE49-F238E27FC236}">
                <a16:creationId xmlns:a16="http://schemas.microsoft.com/office/drawing/2014/main" id="{EF74718B-5A91-BF2C-79E7-9CC3566C3E92}"/>
              </a:ext>
            </a:extLst>
          </p:cNvPr>
          <p:cNvSpPr>
            <a:spLocks noGrp="1"/>
          </p:cNvSpPr>
          <p:nvPr>
            <p:ph type="dt" sz="half" idx="10"/>
          </p:nvPr>
        </p:nvSpPr>
        <p:spPr/>
        <p:txBody>
          <a:bodyPr/>
          <a:lstStyle/>
          <a:p>
            <a:fld id="{62575F88-F5B2-4129-967C-270CDB938D3E}" type="datetimeFigureOut">
              <a:rPr lang="nl-NL" smtClean="0"/>
              <a:t>21-1-2025</a:t>
            </a:fld>
            <a:endParaRPr lang="nl-NL"/>
          </a:p>
        </p:txBody>
      </p:sp>
      <p:sp>
        <p:nvSpPr>
          <p:cNvPr id="8" name="Footer Placeholder 7">
            <a:extLst>
              <a:ext uri="{FF2B5EF4-FFF2-40B4-BE49-F238E27FC236}">
                <a16:creationId xmlns:a16="http://schemas.microsoft.com/office/drawing/2014/main" id="{FCFCDDDC-8E89-87E1-97E8-5FDA1FDC1E7B}"/>
              </a:ext>
            </a:extLst>
          </p:cNvPr>
          <p:cNvSpPr>
            <a:spLocks noGrp="1"/>
          </p:cNvSpPr>
          <p:nvPr>
            <p:ph type="ftr" sz="quarter" idx="11"/>
          </p:nvPr>
        </p:nvSpPr>
        <p:spPr/>
        <p:txBody>
          <a:bodyPr/>
          <a:lstStyle/>
          <a:p>
            <a:endParaRPr lang="nl-NL"/>
          </a:p>
        </p:txBody>
      </p:sp>
      <p:sp>
        <p:nvSpPr>
          <p:cNvPr id="9" name="Slide Number Placeholder 8">
            <a:extLst>
              <a:ext uri="{FF2B5EF4-FFF2-40B4-BE49-F238E27FC236}">
                <a16:creationId xmlns:a16="http://schemas.microsoft.com/office/drawing/2014/main" id="{F13DE35A-F4B1-8D43-F342-E3EFD76B26BC}"/>
              </a:ext>
            </a:extLst>
          </p:cNvPr>
          <p:cNvSpPr>
            <a:spLocks noGrp="1"/>
          </p:cNvSpPr>
          <p:nvPr>
            <p:ph type="sldNum" sz="quarter" idx="12"/>
          </p:nvPr>
        </p:nvSpPr>
        <p:spPr/>
        <p:txBody>
          <a:bodyPr/>
          <a:lstStyle/>
          <a:p>
            <a:fld id="{774A32DD-CD32-4B2E-8D64-5D42989AB2D6}" type="slidenum">
              <a:rPr lang="nl-NL" smtClean="0"/>
              <a:t>‹#›</a:t>
            </a:fld>
            <a:endParaRPr lang="nl-NL"/>
          </a:p>
        </p:txBody>
      </p:sp>
    </p:spTree>
    <p:extLst>
      <p:ext uri="{BB962C8B-B14F-4D97-AF65-F5344CB8AC3E}">
        <p14:creationId xmlns:p14="http://schemas.microsoft.com/office/powerpoint/2010/main" val="4094849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CE225-20D4-7427-1D19-45709DC7376F}"/>
              </a:ext>
            </a:extLst>
          </p:cNvPr>
          <p:cNvSpPr>
            <a:spLocks noGrp="1"/>
          </p:cNvSpPr>
          <p:nvPr>
            <p:ph type="title"/>
          </p:nvPr>
        </p:nvSpPr>
        <p:spPr/>
        <p:txBody>
          <a:bodyPr/>
          <a:lstStyle/>
          <a:p>
            <a:r>
              <a:rPr lang="en-US"/>
              <a:t>Click to edit Master title style</a:t>
            </a:r>
            <a:endParaRPr lang="nl-NL"/>
          </a:p>
        </p:txBody>
      </p:sp>
      <p:sp>
        <p:nvSpPr>
          <p:cNvPr id="3" name="Date Placeholder 2">
            <a:extLst>
              <a:ext uri="{FF2B5EF4-FFF2-40B4-BE49-F238E27FC236}">
                <a16:creationId xmlns:a16="http://schemas.microsoft.com/office/drawing/2014/main" id="{1E9C7ECD-FC25-14B4-D956-EE719444488E}"/>
              </a:ext>
            </a:extLst>
          </p:cNvPr>
          <p:cNvSpPr>
            <a:spLocks noGrp="1"/>
          </p:cNvSpPr>
          <p:nvPr>
            <p:ph type="dt" sz="half" idx="10"/>
          </p:nvPr>
        </p:nvSpPr>
        <p:spPr/>
        <p:txBody>
          <a:bodyPr/>
          <a:lstStyle/>
          <a:p>
            <a:fld id="{62575F88-F5B2-4129-967C-270CDB938D3E}" type="datetimeFigureOut">
              <a:rPr lang="nl-NL" smtClean="0"/>
              <a:t>21-1-2025</a:t>
            </a:fld>
            <a:endParaRPr lang="nl-NL"/>
          </a:p>
        </p:txBody>
      </p:sp>
      <p:sp>
        <p:nvSpPr>
          <p:cNvPr id="4" name="Footer Placeholder 3">
            <a:extLst>
              <a:ext uri="{FF2B5EF4-FFF2-40B4-BE49-F238E27FC236}">
                <a16:creationId xmlns:a16="http://schemas.microsoft.com/office/drawing/2014/main" id="{3A650C11-F990-32F4-66E6-1BBDCF0E3530}"/>
              </a:ext>
            </a:extLst>
          </p:cNvPr>
          <p:cNvSpPr>
            <a:spLocks noGrp="1"/>
          </p:cNvSpPr>
          <p:nvPr>
            <p:ph type="ftr" sz="quarter" idx="11"/>
          </p:nvPr>
        </p:nvSpPr>
        <p:spPr/>
        <p:txBody>
          <a:bodyPr/>
          <a:lstStyle/>
          <a:p>
            <a:endParaRPr lang="nl-NL"/>
          </a:p>
        </p:txBody>
      </p:sp>
      <p:sp>
        <p:nvSpPr>
          <p:cNvPr id="5" name="Slide Number Placeholder 4">
            <a:extLst>
              <a:ext uri="{FF2B5EF4-FFF2-40B4-BE49-F238E27FC236}">
                <a16:creationId xmlns:a16="http://schemas.microsoft.com/office/drawing/2014/main" id="{AF100FC9-3F7B-7B30-71C6-2BA76290CE2C}"/>
              </a:ext>
            </a:extLst>
          </p:cNvPr>
          <p:cNvSpPr>
            <a:spLocks noGrp="1"/>
          </p:cNvSpPr>
          <p:nvPr>
            <p:ph type="sldNum" sz="quarter" idx="12"/>
          </p:nvPr>
        </p:nvSpPr>
        <p:spPr/>
        <p:txBody>
          <a:bodyPr/>
          <a:lstStyle/>
          <a:p>
            <a:fld id="{774A32DD-CD32-4B2E-8D64-5D42989AB2D6}" type="slidenum">
              <a:rPr lang="nl-NL" smtClean="0"/>
              <a:t>‹#›</a:t>
            </a:fld>
            <a:endParaRPr lang="nl-NL"/>
          </a:p>
        </p:txBody>
      </p:sp>
    </p:spTree>
    <p:extLst>
      <p:ext uri="{BB962C8B-B14F-4D97-AF65-F5344CB8AC3E}">
        <p14:creationId xmlns:p14="http://schemas.microsoft.com/office/powerpoint/2010/main" val="3113200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F6D6CF-A0E1-1777-9A6B-C613CA5A08B5}"/>
              </a:ext>
            </a:extLst>
          </p:cNvPr>
          <p:cNvSpPr>
            <a:spLocks noGrp="1"/>
          </p:cNvSpPr>
          <p:nvPr>
            <p:ph type="dt" sz="half" idx="10"/>
          </p:nvPr>
        </p:nvSpPr>
        <p:spPr/>
        <p:txBody>
          <a:bodyPr/>
          <a:lstStyle/>
          <a:p>
            <a:fld id="{62575F88-F5B2-4129-967C-270CDB938D3E}" type="datetimeFigureOut">
              <a:rPr lang="nl-NL" smtClean="0"/>
              <a:t>21-1-2025</a:t>
            </a:fld>
            <a:endParaRPr lang="nl-NL"/>
          </a:p>
        </p:txBody>
      </p:sp>
      <p:sp>
        <p:nvSpPr>
          <p:cNvPr id="3" name="Footer Placeholder 2">
            <a:extLst>
              <a:ext uri="{FF2B5EF4-FFF2-40B4-BE49-F238E27FC236}">
                <a16:creationId xmlns:a16="http://schemas.microsoft.com/office/drawing/2014/main" id="{CD0BF11F-167E-C33A-AEDF-8C5AB82AF1C8}"/>
              </a:ext>
            </a:extLst>
          </p:cNvPr>
          <p:cNvSpPr>
            <a:spLocks noGrp="1"/>
          </p:cNvSpPr>
          <p:nvPr>
            <p:ph type="ftr" sz="quarter" idx="11"/>
          </p:nvPr>
        </p:nvSpPr>
        <p:spPr/>
        <p:txBody>
          <a:bodyPr/>
          <a:lstStyle/>
          <a:p>
            <a:endParaRPr lang="nl-NL"/>
          </a:p>
        </p:txBody>
      </p:sp>
      <p:sp>
        <p:nvSpPr>
          <p:cNvPr id="4" name="Slide Number Placeholder 3">
            <a:extLst>
              <a:ext uri="{FF2B5EF4-FFF2-40B4-BE49-F238E27FC236}">
                <a16:creationId xmlns:a16="http://schemas.microsoft.com/office/drawing/2014/main" id="{AE8762EE-E4F4-DF35-EA04-2EAC64BF26F9}"/>
              </a:ext>
            </a:extLst>
          </p:cNvPr>
          <p:cNvSpPr>
            <a:spLocks noGrp="1"/>
          </p:cNvSpPr>
          <p:nvPr>
            <p:ph type="sldNum" sz="quarter" idx="12"/>
          </p:nvPr>
        </p:nvSpPr>
        <p:spPr/>
        <p:txBody>
          <a:bodyPr/>
          <a:lstStyle/>
          <a:p>
            <a:fld id="{774A32DD-CD32-4B2E-8D64-5D42989AB2D6}" type="slidenum">
              <a:rPr lang="nl-NL" smtClean="0"/>
              <a:t>‹#›</a:t>
            </a:fld>
            <a:endParaRPr lang="nl-NL"/>
          </a:p>
        </p:txBody>
      </p:sp>
    </p:spTree>
    <p:extLst>
      <p:ext uri="{BB962C8B-B14F-4D97-AF65-F5344CB8AC3E}">
        <p14:creationId xmlns:p14="http://schemas.microsoft.com/office/powerpoint/2010/main" val="3188775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A326C-4F63-1459-A82A-5DFB4F583C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Content Placeholder 2">
            <a:extLst>
              <a:ext uri="{FF2B5EF4-FFF2-40B4-BE49-F238E27FC236}">
                <a16:creationId xmlns:a16="http://schemas.microsoft.com/office/drawing/2014/main" id="{AB156799-3489-7176-23E0-90DA76832D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a:extLst>
              <a:ext uri="{FF2B5EF4-FFF2-40B4-BE49-F238E27FC236}">
                <a16:creationId xmlns:a16="http://schemas.microsoft.com/office/drawing/2014/main" id="{38C9EDB8-D5E6-340C-26DE-E40C9787EE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BE75DB-3DFC-E7A7-F06D-2E17125DB9FA}"/>
              </a:ext>
            </a:extLst>
          </p:cNvPr>
          <p:cNvSpPr>
            <a:spLocks noGrp="1"/>
          </p:cNvSpPr>
          <p:nvPr>
            <p:ph type="dt" sz="half" idx="10"/>
          </p:nvPr>
        </p:nvSpPr>
        <p:spPr/>
        <p:txBody>
          <a:bodyPr/>
          <a:lstStyle/>
          <a:p>
            <a:fld id="{62575F88-F5B2-4129-967C-270CDB938D3E}" type="datetimeFigureOut">
              <a:rPr lang="nl-NL" smtClean="0"/>
              <a:t>21-1-2025</a:t>
            </a:fld>
            <a:endParaRPr lang="nl-NL"/>
          </a:p>
        </p:txBody>
      </p:sp>
      <p:sp>
        <p:nvSpPr>
          <p:cNvPr id="6" name="Footer Placeholder 5">
            <a:extLst>
              <a:ext uri="{FF2B5EF4-FFF2-40B4-BE49-F238E27FC236}">
                <a16:creationId xmlns:a16="http://schemas.microsoft.com/office/drawing/2014/main" id="{4B3E4C1B-321E-4CEA-9E36-C4DE8F57C29B}"/>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E3633BF6-26B3-9E30-3137-E8B7FE66A1E2}"/>
              </a:ext>
            </a:extLst>
          </p:cNvPr>
          <p:cNvSpPr>
            <a:spLocks noGrp="1"/>
          </p:cNvSpPr>
          <p:nvPr>
            <p:ph type="sldNum" sz="quarter" idx="12"/>
          </p:nvPr>
        </p:nvSpPr>
        <p:spPr/>
        <p:txBody>
          <a:bodyPr/>
          <a:lstStyle/>
          <a:p>
            <a:fld id="{774A32DD-CD32-4B2E-8D64-5D42989AB2D6}" type="slidenum">
              <a:rPr lang="nl-NL" smtClean="0"/>
              <a:t>‹#›</a:t>
            </a:fld>
            <a:endParaRPr lang="nl-NL"/>
          </a:p>
        </p:txBody>
      </p:sp>
    </p:spTree>
    <p:extLst>
      <p:ext uri="{BB962C8B-B14F-4D97-AF65-F5344CB8AC3E}">
        <p14:creationId xmlns:p14="http://schemas.microsoft.com/office/powerpoint/2010/main" val="4076878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33A84-028A-B099-3CAC-7FF23C2981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Picture Placeholder 2">
            <a:extLst>
              <a:ext uri="{FF2B5EF4-FFF2-40B4-BE49-F238E27FC236}">
                <a16:creationId xmlns:a16="http://schemas.microsoft.com/office/drawing/2014/main" id="{188F3E3A-6A66-5A77-B6FA-333454B58A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nl-NL"/>
          </a:p>
        </p:txBody>
      </p:sp>
      <p:sp>
        <p:nvSpPr>
          <p:cNvPr id="4" name="Text Placeholder 3">
            <a:extLst>
              <a:ext uri="{FF2B5EF4-FFF2-40B4-BE49-F238E27FC236}">
                <a16:creationId xmlns:a16="http://schemas.microsoft.com/office/drawing/2014/main" id="{ADDBAF60-8EC6-5A9F-7787-DE0D720E70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D380F1-07CB-DE87-DD9C-953CC20035FA}"/>
              </a:ext>
            </a:extLst>
          </p:cNvPr>
          <p:cNvSpPr>
            <a:spLocks noGrp="1"/>
          </p:cNvSpPr>
          <p:nvPr>
            <p:ph type="dt" sz="half" idx="10"/>
          </p:nvPr>
        </p:nvSpPr>
        <p:spPr/>
        <p:txBody>
          <a:bodyPr/>
          <a:lstStyle/>
          <a:p>
            <a:fld id="{62575F88-F5B2-4129-967C-270CDB938D3E}" type="datetimeFigureOut">
              <a:rPr lang="nl-NL" smtClean="0"/>
              <a:t>21-1-2025</a:t>
            </a:fld>
            <a:endParaRPr lang="nl-NL"/>
          </a:p>
        </p:txBody>
      </p:sp>
      <p:sp>
        <p:nvSpPr>
          <p:cNvPr id="6" name="Footer Placeholder 5">
            <a:extLst>
              <a:ext uri="{FF2B5EF4-FFF2-40B4-BE49-F238E27FC236}">
                <a16:creationId xmlns:a16="http://schemas.microsoft.com/office/drawing/2014/main" id="{4A81835B-12B5-2101-2E2E-045062F5CBBC}"/>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EE16ADB9-3FEE-9BF6-35E3-6EA2EF379195}"/>
              </a:ext>
            </a:extLst>
          </p:cNvPr>
          <p:cNvSpPr>
            <a:spLocks noGrp="1"/>
          </p:cNvSpPr>
          <p:nvPr>
            <p:ph type="sldNum" sz="quarter" idx="12"/>
          </p:nvPr>
        </p:nvSpPr>
        <p:spPr/>
        <p:txBody>
          <a:bodyPr/>
          <a:lstStyle/>
          <a:p>
            <a:fld id="{774A32DD-CD32-4B2E-8D64-5D42989AB2D6}" type="slidenum">
              <a:rPr lang="nl-NL" smtClean="0"/>
              <a:t>‹#›</a:t>
            </a:fld>
            <a:endParaRPr lang="nl-NL"/>
          </a:p>
        </p:txBody>
      </p:sp>
    </p:spTree>
    <p:extLst>
      <p:ext uri="{BB962C8B-B14F-4D97-AF65-F5344CB8AC3E}">
        <p14:creationId xmlns:p14="http://schemas.microsoft.com/office/powerpoint/2010/main" val="3944930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BFE9D2-0449-C27A-73FC-14D40AC637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a:extLst>
              <a:ext uri="{FF2B5EF4-FFF2-40B4-BE49-F238E27FC236}">
                <a16:creationId xmlns:a16="http://schemas.microsoft.com/office/drawing/2014/main" id="{6C57C1B8-BBD8-F320-9B9B-3A25634B3B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676BFD4F-9BD4-5614-D6B4-08B0768950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Fira Sans" panose="020B0503050000020004" pitchFamily="34" charset="0"/>
              </a:defRPr>
            </a:lvl1pPr>
          </a:lstStyle>
          <a:p>
            <a:fld id="{62575F88-F5B2-4129-967C-270CDB938D3E}" type="datetimeFigureOut">
              <a:rPr lang="nl-NL" smtClean="0"/>
              <a:t>21-1-2025</a:t>
            </a:fld>
            <a:endParaRPr lang="nl-NL"/>
          </a:p>
        </p:txBody>
      </p:sp>
      <p:sp>
        <p:nvSpPr>
          <p:cNvPr id="5" name="Footer Placeholder 4">
            <a:extLst>
              <a:ext uri="{FF2B5EF4-FFF2-40B4-BE49-F238E27FC236}">
                <a16:creationId xmlns:a16="http://schemas.microsoft.com/office/drawing/2014/main" id="{951AD47C-D298-6DA5-133D-F49CC76864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Fira Sans" panose="020B0503050000020004" pitchFamily="34" charset="0"/>
              </a:defRPr>
            </a:lvl1pPr>
          </a:lstStyle>
          <a:p>
            <a:endParaRPr lang="nl-NL"/>
          </a:p>
        </p:txBody>
      </p:sp>
      <p:sp>
        <p:nvSpPr>
          <p:cNvPr id="6" name="Slide Number Placeholder 5">
            <a:extLst>
              <a:ext uri="{FF2B5EF4-FFF2-40B4-BE49-F238E27FC236}">
                <a16:creationId xmlns:a16="http://schemas.microsoft.com/office/drawing/2014/main" id="{48FD857F-EF62-2B7D-64E5-10DDC0600A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Fira Sans" panose="020B0503050000020004" pitchFamily="34" charset="0"/>
              </a:defRPr>
            </a:lvl1pPr>
          </a:lstStyle>
          <a:p>
            <a:fld id="{774A32DD-CD32-4B2E-8D64-5D42989AB2D6}" type="slidenum">
              <a:rPr lang="nl-NL" smtClean="0"/>
              <a:t>‹#›</a:t>
            </a:fld>
            <a:endParaRPr lang="nl-NL"/>
          </a:p>
        </p:txBody>
      </p:sp>
    </p:spTree>
    <p:extLst>
      <p:ext uri="{BB962C8B-B14F-4D97-AF65-F5344CB8AC3E}">
        <p14:creationId xmlns:p14="http://schemas.microsoft.com/office/powerpoint/2010/main" val="21411701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b="1" kern="1200">
          <a:solidFill>
            <a:srgbClr val="006388"/>
          </a:solidFill>
          <a:latin typeface="Fira Sans" panose="020B05030500000200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Fira Sans" panose="020B05030500000200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ira Sans" panose="020B05030500000200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ira Sans" panose="020B05030500000200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ira Sans" panose="020B05030500000200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ira Sans" panose="020B05030500000200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BFE9D2-0449-C27A-73FC-14D40AC637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a:extLst>
              <a:ext uri="{FF2B5EF4-FFF2-40B4-BE49-F238E27FC236}">
                <a16:creationId xmlns:a16="http://schemas.microsoft.com/office/drawing/2014/main" id="{6C57C1B8-BBD8-F320-9B9B-3A25634B3B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676BFD4F-9BD4-5614-D6B4-08B0768950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C99ABA-CF28-420F-989D-DEF6FC58228D}" type="datetimeFigureOut">
              <a:rPr lang="nl-NL" smtClean="0"/>
              <a:t>21-1-2025</a:t>
            </a:fld>
            <a:endParaRPr lang="nl-NL"/>
          </a:p>
        </p:txBody>
      </p:sp>
      <p:sp>
        <p:nvSpPr>
          <p:cNvPr id="5" name="Footer Placeholder 4">
            <a:extLst>
              <a:ext uri="{FF2B5EF4-FFF2-40B4-BE49-F238E27FC236}">
                <a16:creationId xmlns:a16="http://schemas.microsoft.com/office/drawing/2014/main" id="{951AD47C-D298-6DA5-133D-F49CC76864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a:extLst>
              <a:ext uri="{FF2B5EF4-FFF2-40B4-BE49-F238E27FC236}">
                <a16:creationId xmlns:a16="http://schemas.microsoft.com/office/drawing/2014/main" id="{48FD857F-EF62-2B7D-64E5-10DDC0600A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5AAA1F-CF6E-4EF6-A9D2-E48BEBDD971C}" type="slidenum">
              <a:rPr lang="nl-NL" smtClean="0"/>
              <a:t>‹#›</a:t>
            </a:fld>
            <a:endParaRPr lang="nl-NL"/>
          </a:p>
        </p:txBody>
      </p:sp>
    </p:spTree>
    <p:extLst>
      <p:ext uri="{BB962C8B-B14F-4D97-AF65-F5344CB8AC3E}">
        <p14:creationId xmlns:p14="http://schemas.microsoft.com/office/powerpoint/2010/main" val="25791191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255F23-0D11-1120-6979-8A423CC6B35D}"/>
              </a:ext>
            </a:extLst>
          </p:cNvPr>
          <p:cNvSpPr>
            <a:spLocks noGrp="1"/>
          </p:cNvSpPr>
          <p:nvPr>
            <p:ph type="ctrTitle"/>
          </p:nvPr>
        </p:nvSpPr>
        <p:spPr>
          <a:xfrm>
            <a:off x="804671" y="2600325"/>
            <a:ext cx="5162991" cy="2651200"/>
          </a:xfrm>
        </p:spPr>
        <p:txBody>
          <a:bodyPr anchor="t">
            <a:normAutofit fontScale="90000"/>
          </a:bodyPr>
          <a:lstStyle/>
          <a:p>
            <a:pPr algn="l"/>
            <a:r>
              <a:rPr lang="en-US" sz="5400" b="1" kern="0" dirty="0">
                <a:solidFill>
                  <a:srgbClr val="006388"/>
                </a:solidFill>
                <a:latin typeface="Fira Sans"/>
                <a:ea typeface="Fira Code"/>
              </a:rPr>
              <a:t>FIRMBACKBONE</a:t>
            </a:r>
            <a:br>
              <a:rPr lang="en-US" sz="5400" b="1" kern="0" dirty="0">
                <a:latin typeface="Fira Sans"/>
                <a:ea typeface="Fira Code"/>
              </a:rPr>
            </a:br>
            <a:r>
              <a:rPr lang="en-US" sz="2800" b="1" kern="0" dirty="0">
                <a:solidFill>
                  <a:schemeClr val="bg1">
                    <a:lumMod val="65000"/>
                  </a:schemeClr>
                </a:solidFill>
                <a:latin typeface="Fira Sans"/>
                <a:ea typeface="Fira Code"/>
              </a:rPr>
              <a:t>Open-science principles and restricted data</a:t>
            </a:r>
            <a:br>
              <a:rPr lang="en-US" sz="5400" b="1" kern="0" dirty="0">
                <a:latin typeface="Fira Sans"/>
                <a:ea typeface="Fira Code"/>
              </a:rPr>
            </a:br>
            <a:br>
              <a:rPr lang="en-US" sz="5400" b="1" kern="0" dirty="0">
                <a:latin typeface="Fira Sans"/>
                <a:ea typeface="Fira Code"/>
              </a:rPr>
            </a:br>
            <a:r>
              <a:rPr lang="en-US" sz="2200" kern="0" dirty="0">
                <a:latin typeface="Fira Sans"/>
                <a:ea typeface="Fira Code"/>
              </a:rPr>
              <a:t>Peter Gerbrands, </a:t>
            </a:r>
            <a:r>
              <a:rPr lang="en-US" sz="2200" kern="0" dirty="0">
                <a:latin typeface="Fira Sans"/>
                <a:ea typeface="Fira Code"/>
                <a:cs typeface="+mj-lt"/>
              </a:rPr>
              <a:t>Wolter</a:t>
            </a:r>
            <a:r>
              <a:rPr lang="en-US" sz="2200" kern="0" dirty="0">
                <a:latin typeface="Fira Sans"/>
                <a:ea typeface="Fira Code"/>
              </a:rPr>
              <a:t> Hassink, </a:t>
            </a:r>
            <a:br>
              <a:rPr lang="en-US" sz="2200" kern="0" dirty="0">
                <a:latin typeface="Fira Sans"/>
                <a:ea typeface="Fira Code"/>
              </a:rPr>
            </a:br>
            <a:r>
              <a:rPr lang="en-US" sz="2200" kern="0" dirty="0">
                <a:latin typeface="Fira Sans"/>
                <a:ea typeface="Fira Code"/>
              </a:rPr>
              <a:t>Daniel Oberski, Rutger Schilpzand, </a:t>
            </a:r>
            <a:br>
              <a:rPr lang="en-US" sz="2200" kern="0" dirty="0">
                <a:latin typeface="Fira Sans"/>
                <a:ea typeface="Fira Code"/>
              </a:rPr>
            </a:br>
            <a:r>
              <a:rPr lang="en-US" sz="2200" kern="0" dirty="0">
                <a:latin typeface="Fira Sans"/>
                <a:ea typeface="Fira Code"/>
              </a:rPr>
              <a:t>Arjen van </a:t>
            </a:r>
            <a:r>
              <a:rPr lang="en-US" sz="2200" kern="0" dirty="0" err="1">
                <a:latin typeface="Fira Sans"/>
                <a:ea typeface="Fira Code"/>
              </a:rPr>
              <a:t>Witteloostuijn</a:t>
            </a:r>
            <a:endParaRPr lang="en-US" sz="2200" kern="0" dirty="0">
              <a:latin typeface="Fira Sans"/>
              <a:ea typeface="Fira Code"/>
            </a:endParaRPr>
          </a:p>
        </p:txBody>
      </p:sp>
      <p:sp>
        <p:nvSpPr>
          <p:cNvPr id="3" name="Ondertitel 2">
            <a:extLst>
              <a:ext uri="{FF2B5EF4-FFF2-40B4-BE49-F238E27FC236}">
                <a16:creationId xmlns:a16="http://schemas.microsoft.com/office/drawing/2014/main" id="{B9E6BC07-2C2E-77E6-3CE0-628192BC7C38}"/>
              </a:ext>
            </a:extLst>
          </p:cNvPr>
          <p:cNvSpPr>
            <a:spLocks noGrp="1"/>
          </p:cNvSpPr>
          <p:nvPr>
            <p:ph type="subTitle" idx="1"/>
          </p:nvPr>
        </p:nvSpPr>
        <p:spPr>
          <a:xfrm>
            <a:off x="804672" y="1300450"/>
            <a:ext cx="4167376" cy="1155525"/>
          </a:xfrm>
        </p:spPr>
        <p:txBody>
          <a:bodyPr anchor="b">
            <a:normAutofit/>
          </a:bodyPr>
          <a:lstStyle/>
          <a:p>
            <a:pPr algn="l"/>
            <a:r>
              <a:rPr lang="en-US" sz="2000" b="1" dirty="0"/>
              <a:t>January 15, 2025</a:t>
            </a:r>
          </a:p>
          <a:p>
            <a:pPr algn="l"/>
            <a:r>
              <a:rPr lang="en-NL" sz="1800" dirty="0">
                <a:effectLst/>
                <a:latin typeface="Aptos" panose="020B0004020202020204" pitchFamily="34" charset="0"/>
                <a:ea typeface="Aptos" panose="020B0004020202020204" pitchFamily="34" charset="0"/>
                <a:cs typeface="Aptos" panose="020B0004020202020204" pitchFamily="34" charset="0"/>
              </a:rPr>
              <a:t>Attracting researchers while adhering to FAIR </a:t>
            </a:r>
            <a:endParaRPr lang="en-US" sz="2000" dirty="0"/>
          </a:p>
        </p:txBody>
      </p:sp>
      <p:pic>
        <p:nvPicPr>
          <p:cNvPr id="7" name="Afbeelding 6" descr="Afbeelding met tekst&#10;&#10;Automatisch gegenereerde beschrijving">
            <a:extLst>
              <a:ext uri="{FF2B5EF4-FFF2-40B4-BE49-F238E27FC236}">
                <a16:creationId xmlns:a16="http://schemas.microsoft.com/office/drawing/2014/main" id="{C1CBA9F3-D184-749B-C226-B62B2915F329}"/>
              </a:ext>
            </a:extLst>
          </p:cNvPr>
          <p:cNvPicPr>
            <a:picLocks noChangeAspect="1"/>
          </p:cNvPicPr>
          <p:nvPr/>
        </p:nvPicPr>
        <p:blipFill>
          <a:blip r:embed="rId3"/>
          <a:stretch>
            <a:fillRect/>
          </a:stretch>
        </p:blipFill>
        <p:spPr>
          <a:xfrm>
            <a:off x="7248712" y="461137"/>
            <a:ext cx="4621557" cy="1109174"/>
          </a:xfrm>
          <a:prstGeom prst="rect">
            <a:avLst/>
          </a:prstGeom>
        </p:spPr>
      </p:pic>
      <p:pic>
        <p:nvPicPr>
          <p:cNvPr id="8" name="Afbeelding 7">
            <a:extLst>
              <a:ext uri="{FF2B5EF4-FFF2-40B4-BE49-F238E27FC236}">
                <a16:creationId xmlns:a16="http://schemas.microsoft.com/office/drawing/2014/main" id="{098890F0-68C1-7D4D-9A16-23F376AFEB34}"/>
              </a:ext>
            </a:extLst>
          </p:cNvPr>
          <p:cNvPicPr>
            <a:picLocks noChangeAspect="1"/>
          </p:cNvPicPr>
          <p:nvPr/>
        </p:nvPicPr>
        <p:blipFill>
          <a:blip r:embed="rId4"/>
          <a:stretch>
            <a:fillRect/>
          </a:stretch>
        </p:blipFill>
        <p:spPr>
          <a:xfrm>
            <a:off x="8083074" y="1962537"/>
            <a:ext cx="3787195" cy="1127089"/>
          </a:xfrm>
          <a:prstGeom prst="rect">
            <a:avLst/>
          </a:prstGeom>
        </p:spPr>
      </p:pic>
      <p:pic>
        <p:nvPicPr>
          <p:cNvPr id="6" name="Tijdelijke aanduiding voor inhoud 4" descr="Afbeelding met tekst&#10;&#10;Automatisch gegenereerde beschrijving">
            <a:extLst>
              <a:ext uri="{FF2B5EF4-FFF2-40B4-BE49-F238E27FC236}">
                <a16:creationId xmlns:a16="http://schemas.microsoft.com/office/drawing/2014/main" id="{F7B00F6C-4FA0-F2B4-F14E-E60F31A73841}"/>
              </a:ext>
            </a:extLst>
          </p:cNvPr>
          <p:cNvPicPr>
            <a:picLocks noChangeAspect="1"/>
          </p:cNvPicPr>
          <p:nvPr/>
        </p:nvPicPr>
        <p:blipFill>
          <a:blip r:embed="rId5"/>
          <a:stretch>
            <a:fillRect/>
          </a:stretch>
        </p:blipFill>
        <p:spPr>
          <a:xfrm>
            <a:off x="8687653" y="3481852"/>
            <a:ext cx="3182616" cy="1129828"/>
          </a:xfrm>
          <a:prstGeom prst="rect">
            <a:avLst/>
          </a:prstGeom>
        </p:spPr>
      </p:pic>
      <p:pic>
        <p:nvPicPr>
          <p:cNvPr id="9" name="Afbeelding 8">
            <a:extLst>
              <a:ext uri="{FF2B5EF4-FFF2-40B4-BE49-F238E27FC236}">
                <a16:creationId xmlns:a16="http://schemas.microsoft.com/office/drawing/2014/main" id="{C37FCEFA-BFBC-8E13-01C8-EA8B6A7F4361}"/>
              </a:ext>
            </a:extLst>
          </p:cNvPr>
          <p:cNvPicPr>
            <a:picLocks noChangeAspect="1"/>
          </p:cNvPicPr>
          <p:nvPr/>
        </p:nvPicPr>
        <p:blipFill>
          <a:blip r:embed="rId6"/>
          <a:stretch>
            <a:fillRect/>
          </a:stretch>
        </p:blipFill>
        <p:spPr>
          <a:xfrm>
            <a:off x="9408916" y="5003906"/>
            <a:ext cx="2461353" cy="1316823"/>
          </a:xfrm>
          <a:prstGeom prst="rect">
            <a:avLst/>
          </a:prstGeom>
        </p:spPr>
      </p:pic>
    </p:spTree>
    <p:extLst>
      <p:ext uri="{BB962C8B-B14F-4D97-AF65-F5344CB8AC3E}">
        <p14:creationId xmlns:p14="http://schemas.microsoft.com/office/powerpoint/2010/main" val="530675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A9700F-7D41-4042-FF90-66880A2695F4}"/>
              </a:ext>
            </a:extLst>
          </p:cNvPr>
          <p:cNvSpPr>
            <a:spLocks noGrp="1"/>
          </p:cNvSpPr>
          <p:nvPr>
            <p:ph type="title"/>
          </p:nvPr>
        </p:nvSpPr>
        <p:spPr/>
        <p:txBody>
          <a:bodyPr/>
          <a:lstStyle/>
          <a:p>
            <a:r>
              <a:rPr lang="en-US" noProof="0"/>
              <a:t>Questions</a:t>
            </a:r>
            <a:r>
              <a:rPr lang="en-US" noProof="0" dirty="0"/>
              <a:t>?</a:t>
            </a:r>
          </a:p>
        </p:txBody>
      </p:sp>
      <p:sp>
        <p:nvSpPr>
          <p:cNvPr id="5" name="Text Placeholder 4">
            <a:extLst>
              <a:ext uri="{FF2B5EF4-FFF2-40B4-BE49-F238E27FC236}">
                <a16:creationId xmlns:a16="http://schemas.microsoft.com/office/drawing/2014/main" id="{C2285DC5-F4FF-D262-2B42-A58DA42ECD80}"/>
              </a:ext>
            </a:extLst>
          </p:cNvPr>
          <p:cNvSpPr>
            <a:spLocks noGrp="1"/>
          </p:cNvSpPr>
          <p:nvPr>
            <p:ph type="body" idx="1"/>
          </p:nvPr>
        </p:nvSpPr>
        <p:spPr/>
        <p:txBody>
          <a:bodyPr/>
          <a:lstStyle/>
          <a:p>
            <a:r>
              <a:rPr lang="en-US" noProof="0" dirty="0"/>
              <a:t>Thank you for your attendance…</a:t>
            </a:r>
          </a:p>
        </p:txBody>
      </p:sp>
      <p:pic>
        <p:nvPicPr>
          <p:cNvPr id="2" name="Afbeelding 6" descr="Afbeelding met tekst&#10;&#10;Automatisch gegenereerde beschrijving">
            <a:extLst>
              <a:ext uri="{FF2B5EF4-FFF2-40B4-BE49-F238E27FC236}">
                <a16:creationId xmlns:a16="http://schemas.microsoft.com/office/drawing/2014/main" id="{C1D1B8F6-90EF-CFF5-1DB1-BF7167AA9CC0}"/>
              </a:ext>
            </a:extLst>
          </p:cNvPr>
          <p:cNvPicPr>
            <a:picLocks noChangeAspect="1"/>
          </p:cNvPicPr>
          <p:nvPr/>
        </p:nvPicPr>
        <p:blipFill>
          <a:blip r:embed="rId2"/>
          <a:stretch>
            <a:fillRect/>
          </a:stretch>
        </p:blipFill>
        <p:spPr>
          <a:xfrm>
            <a:off x="154919" y="202288"/>
            <a:ext cx="3449999" cy="828000"/>
          </a:xfrm>
          <a:prstGeom prst="rect">
            <a:avLst/>
          </a:prstGeom>
        </p:spPr>
      </p:pic>
      <p:pic>
        <p:nvPicPr>
          <p:cNvPr id="3" name="Afbeelding 7">
            <a:extLst>
              <a:ext uri="{FF2B5EF4-FFF2-40B4-BE49-F238E27FC236}">
                <a16:creationId xmlns:a16="http://schemas.microsoft.com/office/drawing/2014/main" id="{E3112722-02E9-6BD4-439F-E60426BC47C8}"/>
              </a:ext>
            </a:extLst>
          </p:cNvPr>
          <p:cNvPicPr>
            <a:picLocks noChangeAspect="1"/>
          </p:cNvPicPr>
          <p:nvPr/>
        </p:nvPicPr>
        <p:blipFill>
          <a:blip r:embed="rId3"/>
          <a:stretch>
            <a:fillRect/>
          </a:stretch>
        </p:blipFill>
        <p:spPr>
          <a:xfrm>
            <a:off x="4194884" y="202288"/>
            <a:ext cx="2782207" cy="828000"/>
          </a:xfrm>
          <a:prstGeom prst="rect">
            <a:avLst/>
          </a:prstGeom>
        </p:spPr>
      </p:pic>
      <p:pic>
        <p:nvPicPr>
          <p:cNvPr id="6" name="Tijdelijke aanduiding voor inhoud 4" descr="Afbeelding met tekst&#10;&#10;Automatisch gegenereerde beschrijving">
            <a:extLst>
              <a:ext uri="{FF2B5EF4-FFF2-40B4-BE49-F238E27FC236}">
                <a16:creationId xmlns:a16="http://schemas.microsoft.com/office/drawing/2014/main" id="{4D889199-D5FB-78A5-5F93-86EE951238FD}"/>
              </a:ext>
            </a:extLst>
          </p:cNvPr>
          <p:cNvPicPr>
            <a:picLocks noChangeAspect="1"/>
          </p:cNvPicPr>
          <p:nvPr/>
        </p:nvPicPr>
        <p:blipFill>
          <a:blip r:embed="rId4"/>
          <a:stretch>
            <a:fillRect/>
          </a:stretch>
        </p:blipFill>
        <p:spPr>
          <a:xfrm>
            <a:off x="7567057" y="202288"/>
            <a:ext cx="2332396" cy="828000"/>
          </a:xfrm>
          <a:prstGeom prst="rect">
            <a:avLst/>
          </a:prstGeom>
        </p:spPr>
      </p:pic>
      <p:pic>
        <p:nvPicPr>
          <p:cNvPr id="7" name="Afbeelding 8">
            <a:extLst>
              <a:ext uri="{FF2B5EF4-FFF2-40B4-BE49-F238E27FC236}">
                <a16:creationId xmlns:a16="http://schemas.microsoft.com/office/drawing/2014/main" id="{FD559F3F-6AB3-2034-2523-B54310C30501}"/>
              </a:ext>
            </a:extLst>
          </p:cNvPr>
          <p:cNvPicPr>
            <a:picLocks noChangeAspect="1"/>
          </p:cNvPicPr>
          <p:nvPr/>
        </p:nvPicPr>
        <p:blipFill>
          <a:blip r:embed="rId5"/>
          <a:stretch>
            <a:fillRect/>
          </a:stretch>
        </p:blipFill>
        <p:spPr>
          <a:xfrm>
            <a:off x="10489418" y="202288"/>
            <a:ext cx="1547663" cy="828000"/>
          </a:xfrm>
          <a:prstGeom prst="rect">
            <a:avLst/>
          </a:prstGeom>
        </p:spPr>
      </p:pic>
    </p:spTree>
    <p:extLst>
      <p:ext uri="{BB962C8B-B14F-4D97-AF65-F5344CB8AC3E}">
        <p14:creationId xmlns:p14="http://schemas.microsoft.com/office/powerpoint/2010/main" val="1806333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9B282-6F36-F2B0-D4F7-2D7A12E8CA24}"/>
              </a:ext>
            </a:extLst>
          </p:cNvPr>
          <p:cNvSpPr>
            <a:spLocks noGrp="1"/>
          </p:cNvSpPr>
          <p:nvPr>
            <p:ph type="title"/>
          </p:nvPr>
        </p:nvSpPr>
        <p:spPr/>
        <p:txBody>
          <a:bodyPr/>
          <a:lstStyle/>
          <a:p>
            <a:r>
              <a:rPr lang="en-US" noProof="0" dirty="0"/>
              <a:t>Why FAIR?</a:t>
            </a:r>
          </a:p>
        </p:txBody>
      </p:sp>
      <p:sp>
        <p:nvSpPr>
          <p:cNvPr id="3" name="Content Placeholder 2">
            <a:extLst>
              <a:ext uri="{FF2B5EF4-FFF2-40B4-BE49-F238E27FC236}">
                <a16:creationId xmlns:a16="http://schemas.microsoft.com/office/drawing/2014/main" id="{464CF623-AB87-B5C1-5981-192F399347E4}"/>
              </a:ext>
            </a:extLst>
          </p:cNvPr>
          <p:cNvSpPr>
            <a:spLocks noGrp="1"/>
          </p:cNvSpPr>
          <p:nvPr>
            <p:ph idx="1"/>
          </p:nvPr>
        </p:nvSpPr>
        <p:spPr/>
        <p:txBody>
          <a:bodyPr>
            <a:normAutofit fontScale="85000" lnSpcReduction="20000"/>
          </a:bodyPr>
          <a:lstStyle/>
          <a:p>
            <a:pPr>
              <a:lnSpc>
                <a:spcPct val="160000"/>
              </a:lnSpc>
            </a:pPr>
            <a:r>
              <a:rPr lang="en-US" i="1" dirty="0">
                <a:solidFill>
                  <a:srgbClr val="006388"/>
                </a:solidFill>
                <a:latin typeface="Fira Sans" pitchFamily="34"/>
              </a:rPr>
              <a:t>[Findable] </a:t>
            </a:r>
            <a:r>
              <a:rPr lang="en-US" dirty="0">
                <a:solidFill>
                  <a:srgbClr val="404040"/>
                </a:solidFill>
                <a:latin typeface="Fira Sans" pitchFamily="34"/>
              </a:rPr>
              <a:t>data constellations used for a project can be earmarked</a:t>
            </a:r>
          </a:p>
          <a:p>
            <a:pPr lvl="1">
              <a:lnSpc>
                <a:spcPct val="160000"/>
              </a:lnSpc>
            </a:pPr>
            <a:r>
              <a:rPr lang="en-US" dirty="0">
                <a:solidFill>
                  <a:srgbClr val="404040"/>
                </a:solidFill>
                <a:latin typeface="Fira Sans" pitchFamily="34"/>
              </a:rPr>
              <a:t>meta-data present in the ODISSEI meta-data portal</a:t>
            </a:r>
          </a:p>
          <a:p>
            <a:pPr lvl="1">
              <a:lnSpc>
                <a:spcPct val="160000"/>
              </a:lnSpc>
            </a:pPr>
            <a:r>
              <a:rPr lang="en-US" dirty="0">
                <a:solidFill>
                  <a:srgbClr val="404040"/>
                </a:solidFill>
                <a:latin typeface="Fira Sans" pitchFamily="34"/>
              </a:rPr>
              <a:t>we are still looking for best practice (DOI, citation of data in brief article)</a:t>
            </a:r>
          </a:p>
          <a:p>
            <a:pPr>
              <a:lnSpc>
                <a:spcPct val="160000"/>
              </a:lnSpc>
            </a:pPr>
            <a:r>
              <a:rPr lang="en-US" i="1" dirty="0">
                <a:solidFill>
                  <a:srgbClr val="006388"/>
                </a:solidFill>
                <a:latin typeface="Fira Sans" pitchFamily="34"/>
              </a:rPr>
              <a:t>[Accessible] </a:t>
            </a:r>
            <a:r>
              <a:rPr lang="en-US" dirty="0">
                <a:solidFill>
                  <a:srgbClr val="404040"/>
                </a:solidFill>
                <a:latin typeface="Fira Sans" pitchFamily="34"/>
              </a:rPr>
              <a:t>work at a university department with ODISSEI membership</a:t>
            </a:r>
          </a:p>
          <a:p>
            <a:pPr lvl="1">
              <a:lnSpc>
                <a:spcPct val="160000"/>
              </a:lnSpc>
            </a:pPr>
            <a:r>
              <a:rPr lang="en-US" dirty="0">
                <a:solidFill>
                  <a:srgbClr val="404040"/>
                </a:solidFill>
                <a:latin typeface="Fira Sans" pitchFamily="34"/>
              </a:rPr>
              <a:t>access procedure is described in the meta-data (subject to change)</a:t>
            </a:r>
          </a:p>
          <a:p>
            <a:pPr>
              <a:lnSpc>
                <a:spcPct val="160000"/>
              </a:lnSpc>
            </a:pPr>
            <a:r>
              <a:rPr lang="en-US" i="1" dirty="0">
                <a:solidFill>
                  <a:srgbClr val="006388"/>
                </a:solidFill>
                <a:latin typeface="Fira Sans" pitchFamily="34"/>
              </a:rPr>
              <a:t>[Interoperable] </a:t>
            </a:r>
            <a:r>
              <a:rPr lang="en-US" dirty="0">
                <a:solidFill>
                  <a:srgbClr val="404040"/>
                </a:solidFill>
                <a:latin typeface="Fira Sans" pitchFamily="34"/>
              </a:rPr>
              <a:t>ensures relative durational robustness </a:t>
            </a:r>
          </a:p>
          <a:p>
            <a:pPr lvl="1">
              <a:lnSpc>
                <a:spcPct val="160000"/>
              </a:lnSpc>
            </a:pPr>
            <a:r>
              <a:rPr lang="en-US" dirty="0">
                <a:solidFill>
                  <a:srgbClr val="404040"/>
                </a:solidFill>
                <a:latin typeface="Fira Sans" pitchFamily="34"/>
              </a:rPr>
              <a:t>open-source data format (csv and parquet)</a:t>
            </a:r>
          </a:p>
          <a:p>
            <a:pPr lvl="1">
              <a:lnSpc>
                <a:spcPct val="160000"/>
              </a:lnSpc>
            </a:pPr>
            <a:r>
              <a:rPr lang="en-US" dirty="0">
                <a:solidFill>
                  <a:srgbClr val="404040"/>
                </a:solidFill>
                <a:latin typeface="Fira Sans" pitchFamily="34"/>
              </a:rPr>
              <a:t>computations via R (in the future also Python)</a:t>
            </a:r>
          </a:p>
          <a:p>
            <a:pPr marL="0" indent="0">
              <a:lnSpc>
                <a:spcPct val="160000"/>
              </a:lnSpc>
              <a:buNone/>
            </a:pPr>
            <a:endParaRPr lang="en-NL" dirty="0"/>
          </a:p>
        </p:txBody>
      </p:sp>
    </p:spTree>
    <p:extLst>
      <p:ext uri="{BB962C8B-B14F-4D97-AF65-F5344CB8AC3E}">
        <p14:creationId xmlns:p14="http://schemas.microsoft.com/office/powerpoint/2010/main" val="1991535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1A72B-0C18-169D-1EED-73E777E646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E9F31A-B145-0CE8-3CFC-4399B8E9CA2D}"/>
              </a:ext>
            </a:extLst>
          </p:cNvPr>
          <p:cNvSpPr>
            <a:spLocks noGrp="1"/>
          </p:cNvSpPr>
          <p:nvPr>
            <p:ph type="title"/>
          </p:nvPr>
        </p:nvSpPr>
        <p:spPr/>
        <p:txBody>
          <a:bodyPr/>
          <a:lstStyle/>
          <a:p>
            <a:r>
              <a:rPr lang="en-US" noProof="0" dirty="0"/>
              <a:t>Why FAIR?</a:t>
            </a:r>
          </a:p>
        </p:txBody>
      </p:sp>
      <p:sp>
        <p:nvSpPr>
          <p:cNvPr id="3" name="Content Placeholder 2">
            <a:extLst>
              <a:ext uri="{FF2B5EF4-FFF2-40B4-BE49-F238E27FC236}">
                <a16:creationId xmlns:a16="http://schemas.microsoft.com/office/drawing/2014/main" id="{0A838DD4-93D0-B007-C234-3F81B045B6A2}"/>
              </a:ext>
            </a:extLst>
          </p:cNvPr>
          <p:cNvSpPr>
            <a:spLocks noGrp="1"/>
          </p:cNvSpPr>
          <p:nvPr>
            <p:ph idx="1"/>
          </p:nvPr>
        </p:nvSpPr>
        <p:spPr>
          <a:xfrm>
            <a:off x="838200" y="1825626"/>
            <a:ext cx="10515600" cy="2458508"/>
          </a:xfrm>
        </p:spPr>
        <p:txBody>
          <a:bodyPr>
            <a:normAutofit/>
          </a:bodyPr>
          <a:lstStyle/>
          <a:p>
            <a:pPr>
              <a:lnSpc>
                <a:spcPct val="120000"/>
              </a:lnSpc>
            </a:pPr>
            <a:r>
              <a:rPr lang="en-US" i="1" dirty="0">
                <a:solidFill>
                  <a:srgbClr val="006388"/>
                </a:solidFill>
                <a:latin typeface="Fira Sans" pitchFamily="34"/>
              </a:rPr>
              <a:t>[Reusable]</a:t>
            </a:r>
            <a:endParaRPr lang="en-NL" dirty="0"/>
          </a:p>
        </p:txBody>
      </p:sp>
      <p:sp>
        <p:nvSpPr>
          <p:cNvPr id="5" name="TextBox 4">
            <a:extLst>
              <a:ext uri="{FF2B5EF4-FFF2-40B4-BE49-F238E27FC236}">
                <a16:creationId xmlns:a16="http://schemas.microsoft.com/office/drawing/2014/main" id="{EB3597A5-630C-9C6B-3D8A-CB1CAC784A73}"/>
              </a:ext>
            </a:extLst>
          </p:cNvPr>
          <p:cNvSpPr txBox="1"/>
          <p:nvPr/>
        </p:nvSpPr>
        <p:spPr>
          <a:xfrm>
            <a:off x="8110482" y="6627168"/>
            <a:ext cx="2099510" cy="230832"/>
          </a:xfrm>
          <a:prstGeom prst="rect">
            <a:avLst/>
          </a:prstGeom>
          <a:noFill/>
        </p:spPr>
        <p:txBody>
          <a:bodyPr wrap="square" lIns="91440" tIns="45720" rIns="91440" bIns="45720" rtlCol="0" anchor="t">
            <a:spAutoFit/>
          </a:bodyPr>
          <a:lstStyle/>
          <a:p>
            <a:r>
              <a:rPr lang="en-GB" sz="900" dirty="0">
                <a:solidFill>
                  <a:srgbClr val="006388"/>
                </a:solidFill>
                <a:latin typeface="Fira Sans"/>
              </a:rPr>
              <a:t>Table 1: Clemens, 2017:J.Econ.Surv.</a:t>
            </a:r>
            <a:endParaRPr lang="en-GB" sz="900" dirty="0">
              <a:solidFill>
                <a:srgbClr val="006388"/>
              </a:solidFill>
              <a:latin typeface="Fira Sans" panose="020B0503050000020004" pitchFamily="34" charset="0"/>
            </a:endParaRPr>
          </a:p>
        </p:txBody>
      </p:sp>
      <p:graphicFrame>
        <p:nvGraphicFramePr>
          <p:cNvPr id="8" name="Table 7">
            <a:extLst>
              <a:ext uri="{FF2B5EF4-FFF2-40B4-BE49-F238E27FC236}">
                <a16:creationId xmlns:a16="http://schemas.microsoft.com/office/drawing/2014/main" id="{405C52B4-FCD9-854A-C731-ABA8F9965CD2}"/>
              </a:ext>
            </a:extLst>
          </p:cNvPr>
          <p:cNvGraphicFramePr>
            <a:graphicFrameLocks noGrp="1"/>
          </p:cNvGraphicFramePr>
          <p:nvPr>
            <p:extLst>
              <p:ext uri="{D42A27DB-BD31-4B8C-83A1-F6EECF244321}">
                <p14:modId xmlns:p14="http://schemas.microsoft.com/office/powerpoint/2010/main" val="2284443076"/>
              </p:ext>
            </p:extLst>
          </p:nvPr>
        </p:nvGraphicFramePr>
        <p:xfrm>
          <a:off x="482600" y="2286643"/>
          <a:ext cx="11599333" cy="4454922"/>
        </p:xfrm>
        <a:graphic>
          <a:graphicData uri="http://schemas.openxmlformats.org/drawingml/2006/table">
            <a:tbl>
              <a:tblPr/>
              <a:tblGrid>
                <a:gridCol w="889000">
                  <a:extLst>
                    <a:ext uri="{9D8B030D-6E8A-4147-A177-3AD203B41FA5}">
                      <a16:colId xmlns:a16="http://schemas.microsoft.com/office/drawing/2014/main" val="713180774"/>
                    </a:ext>
                  </a:extLst>
                </a:gridCol>
                <a:gridCol w="1280340">
                  <a:extLst>
                    <a:ext uri="{9D8B030D-6E8A-4147-A177-3AD203B41FA5}">
                      <a16:colId xmlns:a16="http://schemas.microsoft.com/office/drawing/2014/main" val="1631807736"/>
                    </a:ext>
                  </a:extLst>
                </a:gridCol>
                <a:gridCol w="1652831">
                  <a:extLst>
                    <a:ext uri="{9D8B030D-6E8A-4147-A177-3AD203B41FA5}">
                      <a16:colId xmlns:a16="http://schemas.microsoft.com/office/drawing/2014/main" val="3258524934"/>
                    </a:ext>
                  </a:extLst>
                </a:gridCol>
                <a:gridCol w="1018262">
                  <a:extLst>
                    <a:ext uri="{9D8B030D-6E8A-4147-A177-3AD203B41FA5}">
                      <a16:colId xmlns:a16="http://schemas.microsoft.com/office/drawing/2014/main" val="744494507"/>
                    </a:ext>
                  </a:extLst>
                </a:gridCol>
                <a:gridCol w="929718">
                  <a:extLst>
                    <a:ext uri="{9D8B030D-6E8A-4147-A177-3AD203B41FA5}">
                      <a16:colId xmlns:a16="http://schemas.microsoft.com/office/drawing/2014/main" val="2674426242"/>
                    </a:ext>
                  </a:extLst>
                </a:gridCol>
                <a:gridCol w="841173">
                  <a:extLst>
                    <a:ext uri="{9D8B030D-6E8A-4147-A177-3AD203B41FA5}">
                      <a16:colId xmlns:a16="http://schemas.microsoft.com/office/drawing/2014/main" val="934836451"/>
                    </a:ext>
                  </a:extLst>
                </a:gridCol>
                <a:gridCol w="1682346">
                  <a:extLst>
                    <a:ext uri="{9D8B030D-6E8A-4147-A177-3AD203B41FA5}">
                      <a16:colId xmlns:a16="http://schemas.microsoft.com/office/drawing/2014/main" val="1174599804"/>
                    </a:ext>
                  </a:extLst>
                </a:gridCol>
                <a:gridCol w="1682346">
                  <a:extLst>
                    <a:ext uri="{9D8B030D-6E8A-4147-A177-3AD203B41FA5}">
                      <a16:colId xmlns:a16="http://schemas.microsoft.com/office/drawing/2014/main" val="1423366779"/>
                    </a:ext>
                  </a:extLst>
                </a:gridCol>
                <a:gridCol w="1623317">
                  <a:extLst>
                    <a:ext uri="{9D8B030D-6E8A-4147-A177-3AD203B41FA5}">
                      <a16:colId xmlns:a16="http://schemas.microsoft.com/office/drawing/2014/main" val="730932302"/>
                    </a:ext>
                  </a:extLst>
                </a:gridCol>
              </a:tblGrid>
              <a:tr h="503698">
                <a:tc>
                  <a:txBody>
                    <a:bodyPr/>
                    <a:lstStyle/>
                    <a:p>
                      <a:pPr algn="l" fontAlgn="b"/>
                      <a:endParaRPr lang="en-NL" sz="1400" b="0" i="0" u="none" strike="noStrike">
                        <a:solidFill>
                          <a:srgbClr val="000000"/>
                        </a:solidFill>
                        <a:effectLst/>
                        <a:latin typeface="Calibri" panose="020F0502020204030204" pitchFamily="34" charset="0"/>
                      </a:endParaRPr>
                    </a:p>
                  </a:txBody>
                  <a:tcPr marL="5443" marR="5443" marT="5443" marB="0" anchor="b">
                    <a:lnL>
                      <a:noFill/>
                    </a:lnL>
                    <a:lnR>
                      <a:noFill/>
                    </a:lnR>
                    <a:lnT>
                      <a:noFill/>
                    </a:lnT>
                    <a:lnB>
                      <a:noFill/>
                    </a:lnB>
                    <a:noFill/>
                  </a:tcPr>
                </a:tc>
                <a:tc>
                  <a:txBody>
                    <a:bodyPr/>
                    <a:lstStyle/>
                    <a:p>
                      <a:pPr algn="l" fontAlgn="b"/>
                      <a:endParaRPr lang="en-NL" sz="1400" b="0" i="0" u="none" strike="noStrike">
                        <a:solidFill>
                          <a:srgbClr val="000000"/>
                        </a:solidFill>
                        <a:effectLst/>
                        <a:latin typeface="Calibri" panose="020F0502020204030204" pitchFamily="34" charset="0"/>
                      </a:endParaRPr>
                    </a:p>
                  </a:txBody>
                  <a:tcPr marL="5443" marR="5443" marT="5443" marB="0" anchor="b">
                    <a:lnL>
                      <a:noFill/>
                    </a:lnL>
                    <a:lnR>
                      <a:noFill/>
                    </a:lnR>
                    <a:lnT>
                      <a:noFill/>
                    </a:lnT>
                    <a:lnB>
                      <a:noFill/>
                    </a:lnB>
                    <a:noFill/>
                  </a:tcPr>
                </a:tc>
                <a:tc>
                  <a:txBody>
                    <a:bodyPr/>
                    <a:lstStyle/>
                    <a:p>
                      <a:pPr algn="l" fontAlgn="b"/>
                      <a:endParaRPr lang="en-NL" sz="1400" b="0" i="0" u="none" strike="noStrike">
                        <a:solidFill>
                          <a:srgbClr val="000000"/>
                        </a:solidFill>
                        <a:effectLst/>
                        <a:latin typeface="Calibri" panose="020F0502020204030204" pitchFamily="34" charset="0"/>
                      </a:endParaRPr>
                    </a:p>
                  </a:txBody>
                  <a:tcPr marL="5443" marR="5443" marT="5443" marB="0" anchor="b">
                    <a:lnL>
                      <a:noFill/>
                    </a:lnL>
                    <a:lnR>
                      <a:noFill/>
                    </a:lnR>
                    <a:lnT>
                      <a:noFill/>
                    </a:lnT>
                    <a:lnB>
                      <a:noFill/>
                    </a:lnB>
                    <a:noFill/>
                  </a:tcPr>
                </a:tc>
                <a:tc>
                  <a:txBody>
                    <a:bodyPr/>
                    <a:lstStyle/>
                    <a:p>
                      <a:pPr algn="ctr" fontAlgn="b"/>
                      <a:endParaRPr lang="en-NL" sz="1400" b="0" i="0" u="none" strike="noStrike">
                        <a:solidFill>
                          <a:srgbClr val="000000"/>
                        </a:solidFill>
                        <a:effectLst/>
                        <a:latin typeface="Calibri" panose="020F0502020204030204" pitchFamily="34" charset="0"/>
                      </a:endParaRPr>
                    </a:p>
                  </a:txBody>
                  <a:tcPr marL="5443" marR="5443" marT="5443" marB="0" anchor="b">
                    <a:lnL>
                      <a:noFill/>
                    </a:lnL>
                    <a:lnR>
                      <a:noFill/>
                    </a:lnR>
                    <a:lnT>
                      <a:noFill/>
                    </a:lnT>
                    <a:lnB>
                      <a:noFill/>
                    </a:lnB>
                    <a:noFill/>
                  </a:tcPr>
                </a:tc>
                <a:tc gridSpan="3">
                  <a:txBody>
                    <a:bodyPr/>
                    <a:lstStyle/>
                    <a:p>
                      <a:pPr algn="ctr" fontAlgn="b"/>
                      <a:r>
                        <a:rPr lang="en-US" sz="1400" b="0" i="0" u="none" strike="noStrike">
                          <a:solidFill>
                            <a:srgbClr val="000000"/>
                          </a:solidFill>
                          <a:effectLst/>
                          <a:latin typeface="Calibri" panose="020F0502020204030204" pitchFamily="34" charset="0"/>
                        </a:rPr>
                        <a:t>Methods in follow-up study versus methods reported in original</a:t>
                      </a:r>
                    </a:p>
                  </a:txBody>
                  <a:tcPr marL="5443" marR="5443" marT="5443"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NL"/>
                    </a:p>
                  </a:txBody>
                  <a:tcPr/>
                </a:tc>
                <a:tc hMerge="1">
                  <a:txBody>
                    <a:bodyPr/>
                    <a:lstStyle/>
                    <a:p>
                      <a:endParaRPr lang="en-NL"/>
                    </a:p>
                  </a:txBody>
                  <a:tcPr/>
                </a:tc>
                <a:tc>
                  <a:txBody>
                    <a:bodyPr/>
                    <a:lstStyle/>
                    <a:p>
                      <a:pPr algn="l" fontAlgn="b"/>
                      <a:endParaRPr lang="en-NL" sz="1400" b="0" i="0" u="none" strike="noStrike">
                        <a:solidFill>
                          <a:srgbClr val="000000"/>
                        </a:solidFill>
                        <a:effectLst/>
                        <a:latin typeface="Calibri" panose="020F0502020204030204" pitchFamily="34" charset="0"/>
                      </a:endParaRPr>
                    </a:p>
                  </a:txBody>
                  <a:tcPr marL="5443" marR="5443" marT="5443" marB="0" anchor="b">
                    <a:lnL>
                      <a:noFill/>
                    </a:lnL>
                    <a:lnR>
                      <a:noFill/>
                    </a:lnR>
                    <a:lnT>
                      <a:noFill/>
                    </a:lnT>
                    <a:lnB>
                      <a:noFill/>
                    </a:lnB>
                    <a:noFill/>
                  </a:tcPr>
                </a:tc>
                <a:tc>
                  <a:txBody>
                    <a:bodyPr/>
                    <a:lstStyle/>
                    <a:p>
                      <a:pPr algn="l" fontAlgn="b"/>
                      <a:endParaRPr lang="en-NL" sz="1400" b="0" i="0" u="none" strike="noStrike">
                        <a:solidFill>
                          <a:srgbClr val="000000"/>
                        </a:solidFill>
                        <a:effectLst/>
                        <a:latin typeface="Calibri" panose="020F0502020204030204" pitchFamily="34" charset="0"/>
                      </a:endParaRPr>
                    </a:p>
                  </a:txBody>
                  <a:tcPr marL="5443" marR="5443" marT="5443" marB="0" anchor="b">
                    <a:lnL>
                      <a:noFill/>
                    </a:lnL>
                    <a:lnR>
                      <a:noFill/>
                    </a:lnR>
                    <a:lnT>
                      <a:noFill/>
                    </a:lnT>
                    <a:lnB>
                      <a:noFill/>
                    </a:lnB>
                    <a:noFill/>
                  </a:tcPr>
                </a:tc>
                <a:extLst>
                  <a:ext uri="{0D108BD9-81ED-4DB2-BD59-A6C34878D82A}">
                    <a16:rowId xmlns:a16="http://schemas.microsoft.com/office/drawing/2014/main" val="2184072970"/>
                  </a:ext>
                </a:extLst>
              </a:tr>
              <a:tr h="842502">
                <a:tc>
                  <a:txBody>
                    <a:bodyPr/>
                    <a:lstStyle/>
                    <a:p>
                      <a:pPr algn="ctr" fontAlgn="t"/>
                      <a:r>
                        <a:rPr lang="en-NL" sz="1400" b="1" i="0" u="none" strike="noStrike">
                          <a:solidFill>
                            <a:srgbClr val="000000"/>
                          </a:solidFill>
                          <a:effectLst/>
                          <a:latin typeface="Calibri" panose="020F0502020204030204" pitchFamily="34" charset="0"/>
                        </a:rPr>
                        <a:t> </a:t>
                      </a:r>
                    </a:p>
                  </a:txBody>
                  <a:tcPr marL="5443" marR="5443" marT="5443" marB="0">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Calibri" panose="020F0502020204030204" pitchFamily="34" charset="0"/>
                        </a:rPr>
                        <a:t>Sampling distribution for parameter estimates</a:t>
                      </a:r>
                    </a:p>
                  </a:txBody>
                  <a:tcPr marL="5443" marR="5443" marT="544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Calibri" panose="020F0502020204030204" pitchFamily="34" charset="0"/>
                        </a:rPr>
                        <a:t>Sufficient conditions for discrepancy</a:t>
                      </a:r>
                    </a:p>
                  </a:txBody>
                  <a:tcPr marL="5443" marR="5443" marT="544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Calibri" panose="020F0502020204030204" pitchFamily="34" charset="0"/>
                        </a:rPr>
                        <a:t>Types</a:t>
                      </a:r>
                    </a:p>
                  </a:txBody>
                  <a:tcPr marL="5443" marR="5443" marT="544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Same </a:t>
                      </a:r>
                      <a:r>
                        <a:rPr lang="en-US" sz="1400" b="1" i="0" u="none" strike="noStrike" dirty="0" err="1">
                          <a:solidFill>
                            <a:srgbClr val="000000"/>
                          </a:solidFill>
                          <a:effectLst/>
                          <a:latin typeface="Calibri" panose="020F0502020204030204" pitchFamily="34" charset="0"/>
                        </a:rPr>
                        <a:t>speci-fication</a:t>
                      </a:r>
                      <a:endParaRPr lang="en-US" sz="1400" b="1" i="0" u="none" strike="noStrike" dirty="0">
                        <a:solidFill>
                          <a:srgbClr val="000000"/>
                        </a:solidFill>
                        <a:effectLst/>
                        <a:latin typeface="Calibri" panose="020F0502020204030204" pitchFamily="34" charset="0"/>
                      </a:endParaRPr>
                    </a:p>
                  </a:txBody>
                  <a:tcPr marL="5443" marR="5443" marT="544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Calibri" panose="020F0502020204030204" pitchFamily="34" charset="0"/>
                        </a:rPr>
                        <a:t>Same population</a:t>
                      </a:r>
                    </a:p>
                  </a:txBody>
                  <a:tcPr marL="5443" marR="5443" marT="544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Calibri" panose="020F0502020204030204" pitchFamily="34" charset="0"/>
                        </a:rPr>
                        <a:t>Same sample</a:t>
                      </a:r>
                    </a:p>
                  </a:txBody>
                  <a:tcPr marL="5443" marR="5443" marT="544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Calibri" panose="020F0502020204030204" pitchFamily="34" charset="0"/>
                        </a:rPr>
                        <a:t>Examples</a:t>
                      </a:r>
                    </a:p>
                  </a:txBody>
                  <a:tcPr marL="5443" marR="5443" marT="544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400" b="1" i="1" u="none" strike="noStrike" dirty="0">
                          <a:solidFill>
                            <a:srgbClr val="006388"/>
                          </a:solidFill>
                          <a:effectLst/>
                          <a:latin typeface="Calibri" panose="020F0502020204030204" pitchFamily="34" charset="0"/>
                        </a:rPr>
                        <a:t>FBB</a:t>
                      </a:r>
                    </a:p>
                  </a:txBody>
                  <a:tcPr marL="5443" marR="5443" marT="5443" marB="0" anchor="b">
                    <a:lnL>
                      <a:noFill/>
                    </a:lnL>
                    <a:lnR>
                      <a:noFill/>
                    </a:lnR>
                    <a:lnT>
                      <a:noFill/>
                    </a:lnT>
                    <a:lnB>
                      <a:noFill/>
                    </a:lnB>
                    <a:noFill/>
                  </a:tcPr>
                </a:tc>
                <a:extLst>
                  <a:ext uri="{0D108BD9-81ED-4DB2-BD59-A6C34878D82A}">
                    <a16:rowId xmlns:a16="http://schemas.microsoft.com/office/drawing/2014/main" val="3817117459"/>
                  </a:ext>
                </a:extLst>
              </a:tr>
              <a:tr h="744486">
                <a:tc rowSpan="2">
                  <a:txBody>
                    <a:bodyPr/>
                    <a:lstStyle/>
                    <a:p>
                      <a:pPr algn="ctr" fontAlgn="ctr"/>
                      <a:r>
                        <a:rPr lang="en-US" sz="1400" b="1" i="0" u="none" strike="noStrike">
                          <a:solidFill>
                            <a:srgbClr val="000000"/>
                          </a:solidFill>
                          <a:effectLst/>
                          <a:latin typeface="Calibri" panose="020F0502020204030204" pitchFamily="34" charset="0"/>
                        </a:rPr>
                        <a:t>Replication</a:t>
                      </a:r>
                    </a:p>
                  </a:txBody>
                  <a:tcPr marL="5443" marR="5443" marT="5443" marB="0" anchor="ctr">
                    <a:lnL>
                      <a:noFill/>
                    </a:lnL>
                    <a:lnR>
                      <a:noFill/>
                    </a:lnR>
                    <a:lnT w="6350" cap="flat" cmpd="sng" algn="ctr">
                      <a:solidFill>
                        <a:srgbClr val="000000"/>
                      </a:solidFill>
                      <a:prstDash val="solid"/>
                      <a:round/>
                      <a:headEnd type="none" w="med" len="med"/>
                      <a:tailEnd type="none" w="med" len="med"/>
                    </a:lnT>
                    <a:lnB>
                      <a:noFill/>
                    </a:lnB>
                    <a:noFill/>
                  </a:tcPr>
                </a:tc>
                <a:tc rowSpan="2">
                  <a:txBody>
                    <a:bodyPr/>
                    <a:lstStyle/>
                    <a:p>
                      <a:pPr algn="ctr" fontAlgn="ctr"/>
                      <a:r>
                        <a:rPr lang="en-US" sz="1400" b="0" i="0" u="none" strike="noStrike" dirty="0">
                          <a:solidFill>
                            <a:srgbClr val="000000"/>
                          </a:solidFill>
                          <a:effectLst/>
                          <a:latin typeface="Calibri" panose="020F0502020204030204" pitchFamily="34" charset="0"/>
                        </a:rPr>
                        <a:t>Same</a:t>
                      </a:r>
                    </a:p>
                  </a:txBody>
                  <a:tcPr marL="5443" marR="5443" marT="5443" marB="0" anchor="ctr">
                    <a:lnL>
                      <a:noFill/>
                    </a:lnL>
                    <a:lnR>
                      <a:noFill/>
                    </a:lnR>
                    <a:lnT w="6350" cap="flat" cmpd="sng" algn="ctr">
                      <a:solidFill>
                        <a:srgbClr val="000000"/>
                      </a:solidFill>
                      <a:prstDash val="solid"/>
                      <a:round/>
                      <a:headEnd type="none" w="med" len="med"/>
                      <a:tailEnd type="none" w="med" len="med"/>
                    </a:lnT>
                    <a:lnB>
                      <a:noFill/>
                    </a:lnB>
                    <a:noFill/>
                  </a:tcPr>
                </a:tc>
                <a:tc rowSpan="2">
                  <a:txBody>
                    <a:bodyPr/>
                    <a:lstStyle/>
                    <a:p>
                      <a:pPr algn="ctr" fontAlgn="ctr"/>
                      <a:r>
                        <a:rPr lang="en-US" sz="1400" b="0" i="0" u="none" strike="noStrike">
                          <a:solidFill>
                            <a:srgbClr val="000000"/>
                          </a:solidFill>
                          <a:effectLst/>
                          <a:latin typeface="Calibri" panose="020F0502020204030204" pitchFamily="34" charset="0"/>
                        </a:rPr>
                        <a:t>Random chance, error, or fraud</a:t>
                      </a:r>
                    </a:p>
                  </a:txBody>
                  <a:tcPr marL="5443" marR="5443" marT="5443"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ctr"/>
                      <a:r>
                        <a:rPr lang="en-US" sz="1400" b="0" i="1" u="none" strike="noStrike" dirty="0">
                          <a:solidFill>
                            <a:srgbClr val="000000"/>
                          </a:solidFill>
                          <a:effectLst/>
                          <a:latin typeface="Calibri" panose="020F0502020204030204" pitchFamily="34" charset="0"/>
                        </a:rPr>
                        <a:t>Verification</a:t>
                      </a:r>
                    </a:p>
                  </a:txBody>
                  <a:tcPr marL="5443" marR="5443" marT="5443"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ctr"/>
                      <a:r>
                        <a:rPr lang="en-US" sz="1400" b="0" i="0" u="none" strike="noStrike">
                          <a:solidFill>
                            <a:srgbClr val="000000"/>
                          </a:solidFill>
                          <a:effectLst/>
                          <a:latin typeface="Calibri" panose="020F0502020204030204" pitchFamily="34" charset="0"/>
                        </a:rPr>
                        <a:t>Yes</a:t>
                      </a:r>
                    </a:p>
                  </a:txBody>
                  <a:tcPr marL="5443" marR="5443" marT="5443"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ctr"/>
                      <a:r>
                        <a:rPr lang="en-US" sz="1400" b="0" i="0" u="none" strike="noStrike">
                          <a:solidFill>
                            <a:srgbClr val="000000"/>
                          </a:solidFill>
                          <a:effectLst/>
                          <a:latin typeface="Calibri" panose="020F0502020204030204" pitchFamily="34" charset="0"/>
                        </a:rPr>
                        <a:t>Yes</a:t>
                      </a:r>
                    </a:p>
                  </a:txBody>
                  <a:tcPr marL="5443" marR="5443" marT="5443"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ctr"/>
                      <a:r>
                        <a:rPr lang="en-US" sz="1400" b="0" i="0" u="none" strike="noStrike">
                          <a:solidFill>
                            <a:srgbClr val="000000"/>
                          </a:solidFill>
                          <a:effectLst/>
                          <a:latin typeface="Calibri" panose="020F0502020204030204" pitchFamily="34" charset="0"/>
                        </a:rPr>
                        <a:t>Yes</a:t>
                      </a:r>
                    </a:p>
                  </a:txBody>
                  <a:tcPr marL="5443" marR="5443" marT="5443"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r>
                        <a:rPr lang="en-US" sz="1400" b="0" i="0" u="none" strike="noStrike" dirty="0">
                          <a:solidFill>
                            <a:srgbClr val="000000"/>
                          </a:solidFill>
                          <a:effectLst/>
                          <a:latin typeface="Calibri" panose="020F0502020204030204" pitchFamily="34" charset="0"/>
                        </a:rPr>
                        <a:t>Fix faulty measurement, code, data set</a:t>
                      </a:r>
                    </a:p>
                  </a:txBody>
                  <a:tcPr marL="5443" marR="5443" marT="5443"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ctr"/>
                      <a:r>
                        <a:rPr lang="en-US" sz="1400" b="0" i="1" u="none" strike="noStrike" dirty="0">
                          <a:solidFill>
                            <a:srgbClr val="006388"/>
                          </a:solidFill>
                          <a:effectLst/>
                          <a:latin typeface="Calibri" panose="020F0502020204030204" pitchFamily="34" charset="0"/>
                        </a:rPr>
                        <a:t>Same sample (versioning)</a:t>
                      </a:r>
                    </a:p>
                  </a:txBody>
                  <a:tcPr marL="5443" marR="5443" marT="5443" marB="0" anchor="ctr">
                    <a:lnL>
                      <a:noFill/>
                    </a:lnL>
                    <a:lnR>
                      <a:noFill/>
                    </a:lnR>
                    <a:lnT>
                      <a:noFill/>
                    </a:lnT>
                    <a:lnB>
                      <a:noFill/>
                    </a:lnB>
                    <a:noFill/>
                  </a:tcPr>
                </a:tc>
                <a:extLst>
                  <a:ext uri="{0D108BD9-81ED-4DB2-BD59-A6C34878D82A}">
                    <a16:rowId xmlns:a16="http://schemas.microsoft.com/office/drawing/2014/main" val="2594161197"/>
                  </a:ext>
                </a:extLst>
              </a:tr>
              <a:tr h="744486">
                <a:tc vMerge="1">
                  <a:txBody>
                    <a:bodyPr/>
                    <a:lstStyle/>
                    <a:p>
                      <a:endParaRPr lang="en-NL"/>
                    </a:p>
                  </a:txBody>
                  <a:tcPr/>
                </a:tc>
                <a:tc vMerge="1">
                  <a:txBody>
                    <a:bodyPr/>
                    <a:lstStyle/>
                    <a:p>
                      <a:endParaRPr lang="en-NL"/>
                    </a:p>
                  </a:txBody>
                  <a:tcPr/>
                </a:tc>
                <a:tc vMerge="1">
                  <a:txBody>
                    <a:bodyPr/>
                    <a:lstStyle/>
                    <a:p>
                      <a:endParaRPr lang="en-NL"/>
                    </a:p>
                  </a:txBody>
                  <a:tcPr/>
                </a:tc>
                <a:tc>
                  <a:txBody>
                    <a:bodyPr/>
                    <a:lstStyle/>
                    <a:p>
                      <a:pPr algn="ctr" fontAlgn="ctr"/>
                      <a:r>
                        <a:rPr lang="en-US" sz="1400" b="0" i="1" u="none" strike="noStrike" dirty="0">
                          <a:solidFill>
                            <a:srgbClr val="000000"/>
                          </a:solidFill>
                          <a:effectLst/>
                          <a:latin typeface="Calibri" panose="020F0502020204030204" pitchFamily="34" charset="0"/>
                        </a:rPr>
                        <a:t>Reproduction</a:t>
                      </a:r>
                    </a:p>
                  </a:txBody>
                  <a:tcPr marL="5443" marR="5443" marT="5443" marB="0" anchor="ctr">
                    <a:lnL>
                      <a:noFill/>
                    </a:lnL>
                    <a:lnR>
                      <a:noFill/>
                    </a:lnR>
                    <a:lnT>
                      <a:noFill/>
                    </a:lnT>
                    <a:lnB>
                      <a:noFill/>
                    </a:lnB>
                    <a:noFill/>
                  </a:tcPr>
                </a:tc>
                <a:tc>
                  <a:txBody>
                    <a:bodyPr/>
                    <a:lstStyle/>
                    <a:p>
                      <a:pPr algn="ctr" fontAlgn="ctr"/>
                      <a:r>
                        <a:rPr lang="en-US" sz="1400" b="0" i="0" u="none" strike="noStrike">
                          <a:solidFill>
                            <a:srgbClr val="000000"/>
                          </a:solidFill>
                          <a:effectLst/>
                          <a:latin typeface="Calibri" panose="020F0502020204030204" pitchFamily="34" charset="0"/>
                        </a:rPr>
                        <a:t>Yes</a:t>
                      </a:r>
                    </a:p>
                  </a:txBody>
                  <a:tcPr marL="5443" marR="5443" marT="5443" marB="0" anchor="ctr">
                    <a:lnL>
                      <a:noFill/>
                    </a:lnL>
                    <a:lnR>
                      <a:noFill/>
                    </a:lnR>
                    <a:lnT>
                      <a:noFill/>
                    </a:lnT>
                    <a:lnB>
                      <a:noFill/>
                    </a:lnB>
                    <a:noFill/>
                  </a:tcPr>
                </a:tc>
                <a:tc>
                  <a:txBody>
                    <a:bodyPr/>
                    <a:lstStyle/>
                    <a:p>
                      <a:pPr algn="ctr" fontAlgn="ctr"/>
                      <a:r>
                        <a:rPr lang="en-US" sz="1400" b="0" i="0" u="none" strike="noStrike">
                          <a:solidFill>
                            <a:srgbClr val="000000"/>
                          </a:solidFill>
                          <a:effectLst/>
                          <a:latin typeface="Calibri" panose="020F0502020204030204" pitchFamily="34" charset="0"/>
                        </a:rPr>
                        <a:t>Yes</a:t>
                      </a:r>
                    </a:p>
                  </a:txBody>
                  <a:tcPr marL="5443" marR="5443" marT="5443" marB="0" anchor="ctr">
                    <a:lnL>
                      <a:noFill/>
                    </a:lnL>
                    <a:lnR>
                      <a:noFill/>
                    </a:lnR>
                    <a:lnT>
                      <a:noFill/>
                    </a:lnT>
                    <a:lnB>
                      <a:noFill/>
                    </a:lnB>
                    <a:noFill/>
                  </a:tcPr>
                </a:tc>
                <a:tc>
                  <a:txBody>
                    <a:bodyPr/>
                    <a:lstStyle/>
                    <a:p>
                      <a:pPr algn="ctr" fontAlgn="ctr"/>
                      <a:r>
                        <a:rPr lang="en-US" sz="1400" b="0" i="0" u="none" strike="noStrike">
                          <a:solidFill>
                            <a:srgbClr val="000000"/>
                          </a:solidFill>
                          <a:effectLst/>
                          <a:latin typeface="Calibri" panose="020F0502020204030204" pitchFamily="34" charset="0"/>
                        </a:rPr>
                        <a:t>No</a:t>
                      </a:r>
                    </a:p>
                  </a:txBody>
                  <a:tcPr marL="5443" marR="5443" marT="5443" marB="0" anchor="ctr">
                    <a:lnL>
                      <a:noFill/>
                    </a:lnL>
                    <a:lnR>
                      <a:noFill/>
                    </a:lnR>
                    <a:lnT>
                      <a:noFill/>
                    </a:lnT>
                    <a:lnB>
                      <a:noFill/>
                    </a:lnB>
                    <a:noFill/>
                  </a:tcPr>
                </a:tc>
                <a:tc>
                  <a:txBody>
                    <a:bodyPr/>
                    <a:lstStyle/>
                    <a:p>
                      <a:pPr algn="l" fontAlgn="b"/>
                      <a:r>
                        <a:rPr lang="en-US" sz="1400" b="0" i="0" u="none" strike="noStrike" dirty="0">
                          <a:solidFill>
                            <a:srgbClr val="000000"/>
                          </a:solidFill>
                          <a:effectLst/>
                          <a:latin typeface="Calibri" panose="020F0502020204030204" pitchFamily="34" charset="0"/>
                        </a:rPr>
                        <a:t>Remedy sampling error, low power</a:t>
                      </a:r>
                    </a:p>
                  </a:txBody>
                  <a:tcPr marL="5443" marR="5443" marT="5443" marB="0" anchor="ctr">
                    <a:lnL>
                      <a:noFill/>
                    </a:lnL>
                    <a:lnR>
                      <a:noFill/>
                    </a:lnR>
                    <a:lnT>
                      <a:noFill/>
                    </a:lnT>
                    <a:lnB>
                      <a:noFill/>
                    </a:lnB>
                    <a:noFill/>
                  </a:tcPr>
                </a:tc>
                <a:tc>
                  <a:txBody>
                    <a:bodyPr/>
                    <a:lstStyle/>
                    <a:p>
                      <a:pPr algn="ctr" fontAlgn="ctr"/>
                      <a:r>
                        <a:rPr lang="en-US" sz="1400" b="0" i="1" u="none" strike="noStrike" dirty="0">
                          <a:solidFill>
                            <a:srgbClr val="006388"/>
                          </a:solidFill>
                          <a:effectLst/>
                          <a:latin typeface="Calibri" panose="020F0502020204030204" pitchFamily="34" charset="0"/>
                        </a:rPr>
                        <a:t>Same specification (syntax can be saved on server)</a:t>
                      </a:r>
                    </a:p>
                  </a:txBody>
                  <a:tcPr marL="5443" marR="5443" marT="5443" marB="0" anchor="ctr">
                    <a:lnL>
                      <a:noFill/>
                    </a:lnL>
                    <a:lnR>
                      <a:noFill/>
                    </a:lnR>
                    <a:lnT>
                      <a:noFill/>
                    </a:lnT>
                    <a:lnB>
                      <a:noFill/>
                    </a:lnB>
                    <a:noFill/>
                  </a:tcPr>
                </a:tc>
                <a:extLst>
                  <a:ext uri="{0D108BD9-81ED-4DB2-BD59-A6C34878D82A}">
                    <a16:rowId xmlns:a16="http://schemas.microsoft.com/office/drawing/2014/main" val="3153781842"/>
                  </a:ext>
                </a:extLst>
              </a:tr>
              <a:tr h="744486">
                <a:tc rowSpan="2">
                  <a:txBody>
                    <a:bodyPr/>
                    <a:lstStyle/>
                    <a:p>
                      <a:pPr algn="ctr" fontAlgn="ctr"/>
                      <a:r>
                        <a:rPr lang="en-US" sz="1400" b="1" i="0" u="none" strike="noStrike">
                          <a:solidFill>
                            <a:srgbClr val="000000"/>
                          </a:solidFill>
                          <a:effectLst/>
                          <a:latin typeface="Calibri" panose="020F0502020204030204" pitchFamily="34" charset="0"/>
                        </a:rPr>
                        <a:t>Robustness</a:t>
                      </a:r>
                    </a:p>
                  </a:txBody>
                  <a:tcPr marL="5443" marR="5443" marT="5443" marB="0" anchor="ctr">
                    <a:lnL>
                      <a:noFill/>
                    </a:lnL>
                    <a:lnR>
                      <a:noFill/>
                    </a:lnR>
                    <a:lnT>
                      <a:noFill/>
                    </a:lnT>
                    <a:lnB>
                      <a:noFill/>
                    </a:lnB>
                    <a:noFill/>
                  </a:tcPr>
                </a:tc>
                <a:tc rowSpan="2">
                  <a:txBody>
                    <a:bodyPr/>
                    <a:lstStyle/>
                    <a:p>
                      <a:pPr algn="ctr" fontAlgn="ctr"/>
                      <a:r>
                        <a:rPr lang="en-US" sz="1400" b="0" i="0" u="none" strike="noStrike">
                          <a:solidFill>
                            <a:srgbClr val="000000"/>
                          </a:solidFill>
                          <a:effectLst/>
                          <a:latin typeface="Calibri" panose="020F0502020204030204" pitchFamily="34" charset="0"/>
                        </a:rPr>
                        <a:t>Different</a:t>
                      </a:r>
                    </a:p>
                  </a:txBody>
                  <a:tcPr marL="5443" marR="5443" marT="5443" marB="0" anchor="ctr">
                    <a:lnL>
                      <a:noFill/>
                    </a:lnL>
                    <a:lnR>
                      <a:noFill/>
                    </a:lnR>
                    <a:lnT>
                      <a:noFill/>
                    </a:lnT>
                    <a:lnB>
                      <a:noFill/>
                    </a:lnB>
                    <a:noFill/>
                  </a:tcPr>
                </a:tc>
                <a:tc rowSpan="2">
                  <a:txBody>
                    <a:bodyPr/>
                    <a:lstStyle/>
                    <a:p>
                      <a:pPr algn="ctr" fontAlgn="ctr"/>
                      <a:r>
                        <a:rPr lang="en-US" sz="1400" b="0" i="0" u="none" strike="noStrike">
                          <a:solidFill>
                            <a:srgbClr val="000000"/>
                          </a:solidFill>
                          <a:effectLst/>
                          <a:latin typeface="Calibri" panose="020F0502020204030204" pitchFamily="34" charset="0"/>
                        </a:rPr>
                        <a:t>Sampling distribution has changed</a:t>
                      </a:r>
                    </a:p>
                  </a:txBody>
                  <a:tcPr marL="5443" marR="5443" marT="5443" marB="0" anchor="ctr">
                    <a:lnL>
                      <a:noFill/>
                    </a:lnL>
                    <a:lnR>
                      <a:noFill/>
                    </a:lnR>
                    <a:lnT>
                      <a:noFill/>
                    </a:lnT>
                    <a:lnB>
                      <a:noFill/>
                    </a:lnB>
                    <a:noFill/>
                  </a:tcPr>
                </a:tc>
                <a:tc>
                  <a:txBody>
                    <a:bodyPr/>
                    <a:lstStyle/>
                    <a:p>
                      <a:pPr algn="ctr" fontAlgn="ctr"/>
                      <a:r>
                        <a:rPr lang="en-US" sz="1400" b="0" i="1" u="none" strike="noStrike" dirty="0">
                          <a:solidFill>
                            <a:srgbClr val="000000"/>
                          </a:solidFill>
                          <a:effectLst/>
                          <a:latin typeface="Calibri" panose="020F0502020204030204" pitchFamily="34" charset="0"/>
                        </a:rPr>
                        <a:t>Reanalysis</a:t>
                      </a:r>
                    </a:p>
                  </a:txBody>
                  <a:tcPr marL="5443" marR="5443" marT="5443" marB="0" anchor="ctr">
                    <a:lnL>
                      <a:noFill/>
                    </a:lnL>
                    <a:lnR>
                      <a:noFill/>
                    </a:lnR>
                    <a:lnT>
                      <a:noFill/>
                    </a:lnT>
                    <a:lnB>
                      <a:noFill/>
                    </a:lnB>
                    <a:noFill/>
                  </a:tcPr>
                </a:tc>
                <a:tc>
                  <a:txBody>
                    <a:bodyPr/>
                    <a:lstStyle/>
                    <a:p>
                      <a:pPr algn="ctr" fontAlgn="ctr"/>
                      <a:r>
                        <a:rPr lang="en-US" sz="1400" b="0" i="0" u="none" strike="noStrike">
                          <a:solidFill>
                            <a:srgbClr val="000000"/>
                          </a:solidFill>
                          <a:effectLst/>
                          <a:latin typeface="Calibri" panose="020F0502020204030204" pitchFamily="34" charset="0"/>
                        </a:rPr>
                        <a:t>No</a:t>
                      </a:r>
                    </a:p>
                  </a:txBody>
                  <a:tcPr marL="5443" marR="5443" marT="5443" marB="0" anchor="ctr">
                    <a:lnL>
                      <a:noFill/>
                    </a:lnL>
                    <a:lnR>
                      <a:noFill/>
                    </a:lnR>
                    <a:lnT>
                      <a:noFill/>
                    </a:lnT>
                    <a:lnB>
                      <a:noFill/>
                    </a:lnB>
                    <a:noFill/>
                  </a:tcPr>
                </a:tc>
                <a:tc>
                  <a:txBody>
                    <a:bodyPr/>
                    <a:lstStyle/>
                    <a:p>
                      <a:pPr algn="ctr" fontAlgn="ctr"/>
                      <a:r>
                        <a:rPr lang="en-US" sz="1400" b="0" i="0" u="none" strike="noStrike">
                          <a:solidFill>
                            <a:srgbClr val="000000"/>
                          </a:solidFill>
                          <a:effectLst/>
                          <a:latin typeface="Calibri" panose="020F0502020204030204" pitchFamily="34" charset="0"/>
                        </a:rPr>
                        <a:t>Yes</a:t>
                      </a:r>
                    </a:p>
                  </a:txBody>
                  <a:tcPr marL="5443" marR="5443" marT="5443" marB="0" anchor="ctr">
                    <a:lnL>
                      <a:noFill/>
                    </a:lnL>
                    <a:lnR>
                      <a:noFill/>
                    </a:lnR>
                    <a:lnT>
                      <a:noFill/>
                    </a:lnT>
                    <a:lnB>
                      <a:noFill/>
                    </a:lnB>
                    <a:noFill/>
                  </a:tcPr>
                </a:tc>
                <a:tc>
                  <a:txBody>
                    <a:bodyPr/>
                    <a:lstStyle/>
                    <a:p>
                      <a:pPr algn="ctr" fontAlgn="ctr"/>
                      <a:r>
                        <a:rPr lang="en-US" sz="1400" b="0" i="0" u="none" strike="noStrike">
                          <a:solidFill>
                            <a:srgbClr val="000000"/>
                          </a:solidFill>
                          <a:effectLst/>
                          <a:latin typeface="Calibri" panose="020F0502020204030204" pitchFamily="34" charset="0"/>
                        </a:rPr>
                        <a:t>Yes/No</a:t>
                      </a:r>
                    </a:p>
                  </a:txBody>
                  <a:tcPr marL="5443" marR="5443" marT="5443" marB="0" anchor="ctr">
                    <a:lnL>
                      <a:noFill/>
                    </a:lnL>
                    <a:lnR>
                      <a:noFill/>
                    </a:lnR>
                    <a:lnT>
                      <a:noFill/>
                    </a:lnT>
                    <a:lnB>
                      <a:noFill/>
                    </a:lnB>
                    <a:noFill/>
                  </a:tcPr>
                </a:tc>
                <a:tc>
                  <a:txBody>
                    <a:bodyPr/>
                    <a:lstStyle/>
                    <a:p>
                      <a:pPr algn="l" fontAlgn="b"/>
                      <a:r>
                        <a:rPr lang="en-US" sz="1400" b="0" i="0" u="none" strike="noStrike" dirty="0">
                          <a:solidFill>
                            <a:srgbClr val="000000"/>
                          </a:solidFill>
                          <a:effectLst/>
                          <a:latin typeface="Calibri" panose="020F0502020204030204" pitchFamily="34" charset="0"/>
                        </a:rPr>
                        <a:t>Alter specification, recode variables</a:t>
                      </a:r>
                    </a:p>
                  </a:txBody>
                  <a:tcPr marL="5443" marR="5443" marT="5443" marB="0" anchor="ctr">
                    <a:lnL>
                      <a:noFill/>
                    </a:lnL>
                    <a:lnR>
                      <a:noFill/>
                    </a:lnR>
                    <a:lnT>
                      <a:noFill/>
                    </a:lnT>
                    <a:lnB>
                      <a:noFill/>
                    </a:lnB>
                    <a:noFill/>
                  </a:tcPr>
                </a:tc>
                <a:tc>
                  <a:txBody>
                    <a:bodyPr/>
                    <a:lstStyle/>
                    <a:p>
                      <a:pPr algn="ctr" fontAlgn="ctr"/>
                      <a:r>
                        <a:rPr lang="en-US" sz="1400" b="0" i="1" u="none" strike="noStrike" dirty="0">
                          <a:solidFill>
                            <a:srgbClr val="006388"/>
                          </a:solidFill>
                          <a:effectLst/>
                          <a:latin typeface="Calibri" panose="020F0502020204030204" pitchFamily="34" charset="0"/>
                        </a:rPr>
                        <a:t>Syntax and data can be added to different research projects</a:t>
                      </a:r>
                    </a:p>
                  </a:txBody>
                  <a:tcPr marL="5443" marR="5443" marT="5443" marB="0" anchor="ctr">
                    <a:lnL>
                      <a:noFill/>
                    </a:lnL>
                    <a:lnR>
                      <a:noFill/>
                    </a:lnR>
                    <a:lnT>
                      <a:noFill/>
                    </a:lnT>
                    <a:lnB>
                      <a:noFill/>
                    </a:lnB>
                    <a:noFill/>
                  </a:tcPr>
                </a:tc>
                <a:extLst>
                  <a:ext uri="{0D108BD9-81ED-4DB2-BD59-A6C34878D82A}">
                    <a16:rowId xmlns:a16="http://schemas.microsoft.com/office/drawing/2014/main" val="2816092458"/>
                  </a:ext>
                </a:extLst>
              </a:tr>
              <a:tr h="744486">
                <a:tc vMerge="1">
                  <a:txBody>
                    <a:bodyPr/>
                    <a:lstStyle/>
                    <a:p>
                      <a:endParaRPr lang="en-NL"/>
                    </a:p>
                  </a:txBody>
                  <a:tcPr/>
                </a:tc>
                <a:tc vMerge="1">
                  <a:txBody>
                    <a:bodyPr/>
                    <a:lstStyle/>
                    <a:p>
                      <a:endParaRPr lang="en-NL"/>
                    </a:p>
                  </a:txBody>
                  <a:tcPr/>
                </a:tc>
                <a:tc vMerge="1">
                  <a:txBody>
                    <a:bodyPr/>
                    <a:lstStyle/>
                    <a:p>
                      <a:endParaRPr lang="en-NL"/>
                    </a:p>
                  </a:txBody>
                  <a:tcPr/>
                </a:tc>
                <a:tc>
                  <a:txBody>
                    <a:bodyPr/>
                    <a:lstStyle/>
                    <a:p>
                      <a:pPr algn="ctr" fontAlgn="ctr"/>
                      <a:r>
                        <a:rPr lang="en-US" sz="1400" b="0" i="1" u="none" strike="noStrike" dirty="0">
                          <a:solidFill>
                            <a:srgbClr val="000000"/>
                          </a:solidFill>
                          <a:effectLst/>
                          <a:latin typeface="Calibri" panose="020F0502020204030204" pitchFamily="34" charset="0"/>
                        </a:rPr>
                        <a:t>Extension</a:t>
                      </a:r>
                    </a:p>
                  </a:txBody>
                  <a:tcPr marL="5443" marR="5443" marT="5443" marB="0" anchor="ctr">
                    <a:lnL>
                      <a:noFill/>
                    </a:lnL>
                    <a:lnR>
                      <a:noFill/>
                    </a:lnR>
                    <a:lnT>
                      <a:noFill/>
                    </a:lnT>
                    <a:lnB>
                      <a:noFill/>
                    </a:lnB>
                    <a:noFill/>
                  </a:tcPr>
                </a:tc>
                <a:tc>
                  <a:txBody>
                    <a:bodyPr/>
                    <a:lstStyle/>
                    <a:p>
                      <a:pPr algn="ctr" fontAlgn="ctr"/>
                      <a:r>
                        <a:rPr lang="en-US" sz="1400" b="0" i="0" u="none" strike="noStrike">
                          <a:solidFill>
                            <a:srgbClr val="000000"/>
                          </a:solidFill>
                          <a:effectLst/>
                          <a:latin typeface="Calibri" panose="020F0502020204030204" pitchFamily="34" charset="0"/>
                        </a:rPr>
                        <a:t>Yes</a:t>
                      </a:r>
                    </a:p>
                  </a:txBody>
                  <a:tcPr marL="5443" marR="5443" marT="5443" marB="0" anchor="ctr">
                    <a:lnL>
                      <a:noFill/>
                    </a:lnL>
                    <a:lnR>
                      <a:noFill/>
                    </a:lnR>
                    <a:lnT>
                      <a:noFill/>
                    </a:lnT>
                    <a:lnB>
                      <a:noFill/>
                    </a:lnB>
                    <a:noFill/>
                  </a:tcPr>
                </a:tc>
                <a:tc>
                  <a:txBody>
                    <a:bodyPr/>
                    <a:lstStyle/>
                    <a:p>
                      <a:pPr algn="ctr" fontAlgn="ctr"/>
                      <a:r>
                        <a:rPr lang="en-US" sz="1400" b="0" i="0" u="none" strike="noStrike">
                          <a:solidFill>
                            <a:srgbClr val="000000"/>
                          </a:solidFill>
                          <a:effectLst/>
                          <a:latin typeface="Calibri" panose="020F0502020204030204" pitchFamily="34" charset="0"/>
                        </a:rPr>
                        <a:t>No</a:t>
                      </a:r>
                    </a:p>
                  </a:txBody>
                  <a:tcPr marL="5443" marR="5443" marT="5443" marB="0" anchor="ctr">
                    <a:lnL>
                      <a:noFill/>
                    </a:lnL>
                    <a:lnR>
                      <a:noFill/>
                    </a:lnR>
                    <a:lnT>
                      <a:noFill/>
                    </a:lnT>
                    <a:lnB>
                      <a:noFill/>
                    </a:lnB>
                    <a:noFill/>
                  </a:tcPr>
                </a:tc>
                <a:tc>
                  <a:txBody>
                    <a:bodyPr/>
                    <a:lstStyle/>
                    <a:p>
                      <a:pPr algn="ctr" fontAlgn="ctr"/>
                      <a:r>
                        <a:rPr lang="en-US" sz="1400" b="0" i="0" u="none" strike="noStrike">
                          <a:solidFill>
                            <a:srgbClr val="000000"/>
                          </a:solidFill>
                          <a:effectLst/>
                          <a:latin typeface="Calibri" panose="020F0502020204030204" pitchFamily="34" charset="0"/>
                        </a:rPr>
                        <a:t>No</a:t>
                      </a:r>
                    </a:p>
                  </a:txBody>
                  <a:tcPr marL="5443" marR="5443" marT="5443" marB="0" anchor="ctr">
                    <a:lnL>
                      <a:noFill/>
                    </a:lnL>
                    <a:lnR>
                      <a:noFill/>
                    </a:lnR>
                    <a:lnT>
                      <a:noFill/>
                    </a:lnT>
                    <a:lnB>
                      <a:noFill/>
                    </a:lnB>
                    <a:noFill/>
                  </a:tcPr>
                </a:tc>
                <a:tc>
                  <a:txBody>
                    <a:bodyPr/>
                    <a:lstStyle/>
                    <a:p>
                      <a:pPr algn="l" fontAlgn="b"/>
                      <a:r>
                        <a:rPr lang="en-US" sz="1400" b="0" i="0" u="none" strike="noStrike" dirty="0">
                          <a:solidFill>
                            <a:srgbClr val="000000"/>
                          </a:solidFill>
                          <a:effectLst/>
                          <a:latin typeface="Calibri" panose="020F0502020204030204" pitchFamily="34" charset="0"/>
                        </a:rPr>
                        <a:t>Alter place or time; drop outliers</a:t>
                      </a:r>
                    </a:p>
                  </a:txBody>
                  <a:tcPr marL="5443" marR="5443" marT="5443" marB="0" anchor="ctr">
                    <a:lnL>
                      <a:noFill/>
                    </a:lnL>
                    <a:lnR>
                      <a:noFill/>
                    </a:lnR>
                    <a:lnT>
                      <a:noFill/>
                    </a:lnT>
                    <a:lnB>
                      <a:noFill/>
                    </a:lnB>
                    <a:noFill/>
                  </a:tcPr>
                </a:tc>
                <a:tc>
                  <a:txBody>
                    <a:bodyPr/>
                    <a:lstStyle/>
                    <a:p>
                      <a:pPr algn="ctr" fontAlgn="ctr"/>
                      <a:r>
                        <a:rPr lang="en-US" sz="1400" b="0" i="1" u="none" strike="noStrike" dirty="0">
                          <a:solidFill>
                            <a:srgbClr val="006388"/>
                          </a:solidFill>
                          <a:effectLst/>
                          <a:latin typeface="Calibri" panose="020F0502020204030204" pitchFamily="34" charset="0"/>
                        </a:rPr>
                        <a:t>Thorough longitudinal setup required (matching through time)</a:t>
                      </a:r>
                    </a:p>
                  </a:txBody>
                  <a:tcPr marL="5443" marR="5443" marT="5443" marB="0" anchor="ctr">
                    <a:lnL>
                      <a:noFill/>
                    </a:lnL>
                    <a:lnR>
                      <a:noFill/>
                    </a:lnR>
                    <a:lnT>
                      <a:noFill/>
                    </a:lnT>
                    <a:lnB>
                      <a:noFill/>
                    </a:lnB>
                    <a:noFill/>
                  </a:tcPr>
                </a:tc>
                <a:extLst>
                  <a:ext uri="{0D108BD9-81ED-4DB2-BD59-A6C34878D82A}">
                    <a16:rowId xmlns:a16="http://schemas.microsoft.com/office/drawing/2014/main" val="1102735568"/>
                  </a:ext>
                </a:extLst>
              </a:tr>
            </a:tbl>
          </a:graphicData>
        </a:graphic>
      </p:graphicFrame>
    </p:spTree>
    <p:extLst>
      <p:ext uri="{BB962C8B-B14F-4D97-AF65-F5344CB8AC3E}">
        <p14:creationId xmlns:p14="http://schemas.microsoft.com/office/powerpoint/2010/main" val="3295574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A378-C36C-4156-41E3-422521ECF890}"/>
              </a:ext>
            </a:extLst>
          </p:cNvPr>
          <p:cNvSpPr>
            <a:spLocks noGrp="1"/>
          </p:cNvSpPr>
          <p:nvPr>
            <p:ph type="title"/>
          </p:nvPr>
        </p:nvSpPr>
        <p:spPr/>
        <p:txBody>
          <a:bodyPr/>
          <a:lstStyle/>
          <a:p>
            <a:r>
              <a:rPr lang="en-GB" dirty="0"/>
              <a:t>The challenge of </a:t>
            </a:r>
            <a:r>
              <a:rPr lang="en-GB" dirty="0" err="1"/>
              <a:t>FAIRness</a:t>
            </a:r>
            <a:endParaRPr lang="en-NL" dirty="0"/>
          </a:p>
        </p:txBody>
      </p:sp>
      <p:sp>
        <p:nvSpPr>
          <p:cNvPr id="3" name="Content Placeholder 2">
            <a:extLst>
              <a:ext uri="{FF2B5EF4-FFF2-40B4-BE49-F238E27FC236}">
                <a16:creationId xmlns:a16="http://schemas.microsoft.com/office/drawing/2014/main" id="{212504B6-D38A-1C86-36AE-7DD82DDE2582}"/>
              </a:ext>
            </a:extLst>
          </p:cNvPr>
          <p:cNvSpPr>
            <a:spLocks noGrp="1"/>
          </p:cNvSpPr>
          <p:nvPr>
            <p:ph idx="1"/>
          </p:nvPr>
        </p:nvSpPr>
        <p:spPr/>
        <p:txBody>
          <a:bodyPr>
            <a:normAutofit/>
          </a:bodyPr>
          <a:lstStyle/>
          <a:p>
            <a:pPr>
              <a:lnSpc>
                <a:spcPct val="150000"/>
              </a:lnSpc>
            </a:pPr>
            <a:r>
              <a:rPr lang="en-GB" sz="2400" i="1" dirty="0">
                <a:solidFill>
                  <a:srgbClr val="006388"/>
                </a:solidFill>
              </a:rPr>
              <a:t>[FAIR]</a:t>
            </a:r>
            <a:r>
              <a:rPr lang="en-GB" sz="2400" dirty="0"/>
              <a:t> does not mean accessible under all circumstances</a:t>
            </a:r>
          </a:p>
          <a:p>
            <a:pPr>
              <a:lnSpc>
                <a:spcPct val="150000"/>
              </a:lnSpc>
            </a:pPr>
            <a:r>
              <a:rPr lang="en-GB" sz="2400" i="1" dirty="0">
                <a:solidFill>
                  <a:srgbClr val="006388"/>
                </a:solidFill>
              </a:rPr>
              <a:t>[FBB]</a:t>
            </a:r>
            <a:r>
              <a:rPr lang="en-GB" sz="2400" dirty="0"/>
              <a:t> has access limitations</a:t>
            </a:r>
          </a:p>
          <a:p>
            <a:pPr lvl="1">
              <a:lnSpc>
                <a:spcPct val="150000"/>
              </a:lnSpc>
            </a:pPr>
            <a:r>
              <a:rPr lang="en-GB" sz="2000" i="1" dirty="0">
                <a:solidFill>
                  <a:srgbClr val="006388"/>
                </a:solidFill>
              </a:rPr>
              <a:t>interceding</a:t>
            </a:r>
            <a:r>
              <a:rPr lang="en-GB" sz="2000" dirty="0"/>
              <a:t> with FAIR?</a:t>
            </a:r>
          </a:p>
          <a:p>
            <a:pPr lvl="1">
              <a:lnSpc>
                <a:spcPct val="150000"/>
              </a:lnSpc>
            </a:pPr>
            <a:r>
              <a:rPr lang="en-GB" sz="2000" i="1" dirty="0">
                <a:solidFill>
                  <a:srgbClr val="006388"/>
                </a:solidFill>
              </a:rPr>
              <a:t>assessment</a:t>
            </a:r>
            <a:r>
              <a:rPr lang="en-GB" sz="2000" dirty="0"/>
              <a:t> by who?</a:t>
            </a:r>
          </a:p>
          <a:p>
            <a:pPr lvl="1">
              <a:lnSpc>
                <a:spcPct val="150000"/>
              </a:lnSpc>
            </a:pPr>
            <a:endParaRPr lang="en-NL" dirty="0"/>
          </a:p>
        </p:txBody>
      </p:sp>
    </p:spTree>
    <p:extLst>
      <p:ext uri="{BB962C8B-B14F-4D97-AF65-F5344CB8AC3E}">
        <p14:creationId xmlns:p14="http://schemas.microsoft.com/office/powerpoint/2010/main" val="3999825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EF0A1-B29F-45E8-B784-68ADF2071EB4}"/>
              </a:ext>
            </a:extLst>
          </p:cNvPr>
          <p:cNvSpPr txBox="1">
            <a:spLocks noGrp="1"/>
          </p:cNvSpPr>
          <p:nvPr>
            <p:ph idx="1"/>
          </p:nvPr>
        </p:nvSpPr>
        <p:spPr>
          <a:xfrm>
            <a:off x="838203" y="444500"/>
            <a:ext cx="10382245" cy="6048370"/>
          </a:xfrm>
        </p:spPr>
        <p:txBody>
          <a:bodyPr>
            <a:normAutofit fontScale="47500" lnSpcReduction="20000"/>
          </a:bodyPr>
          <a:lstStyle/>
          <a:p>
            <a:pPr marL="0" indent="0">
              <a:lnSpc>
                <a:spcPct val="120000"/>
              </a:lnSpc>
              <a:buNone/>
            </a:pPr>
            <a:r>
              <a:rPr lang="en-US" sz="3600" b="1" kern="0" dirty="0">
                <a:solidFill>
                  <a:srgbClr val="006388"/>
                </a:solidFill>
                <a:latin typeface="Fira Sans" pitchFamily="34"/>
                <a:ea typeface="Fira Code" pitchFamily="49"/>
              </a:rPr>
              <a:t>FIRMBACKBONE</a:t>
            </a:r>
            <a:r>
              <a:rPr lang="en-US" sz="2800" b="1" kern="0" dirty="0">
                <a:solidFill>
                  <a:srgbClr val="006388"/>
                </a:solidFill>
                <a:latin typeface="Fira Sans" pitchFamily="34"/>
                <a:ea typeface="Fira Code" pitchFamily="49"/>
              </a:rPr>
              <a:t> </a:t>
            </a:r>
            <a:r>
              <a:rPr lang="en-US" sz="3600" b="1" kern="0" dirty="0">
                <a:solidFill>
                  <a:srgbClr val="404040"/>
                </a:solidFill>
                <a:latin typeface="Fira Sans" pitchFamily="34"/>
                <a:ea typeface="Fira Code" pitchFamily="49"/>
              </a:rPr>
              <a:t>AVG/GDPR</a:t>
            </a:r>
            <a:endParaRPr lang="en-US" sz="3600" b="1" dirty="0">
              <a:solidFill>
                <a:srgbClr val="404040"/>
              </a:solidFill>
              <a:latin typeface="Fira Sans" pitchFamily="34"/>
            </a:endParaRPr>
          </a:p>
          <a:p>
            <a:pPr marL="0" indent="0">
              <a:lnSpc>
                <a:spcPct val="120000"/>
              </a:lnSpc>
              <a:buNone/>
            </a:pPr>
            <a:endParaRPr lang="en-US" b="1" dirty="0">
              <a:solidFill>
                <a:srgbClr val="404040"/>
              </a:solidFill>
              <a:latin typeface="Fira Sans" pitchFamily="34"/>
            </a:endParaRPr>
          </a:p>
          <a:p>
            <a:pPr marL="0" indent="0">
              <a:lnSpc>
                <a:spcPct val="120000"/>
              </a:lnSpc>
              <a:buNone/>
            </a:pPr>
            <a:r>
              <a:rPr lang="en-US" sz="3600" b="1" kern="0" dirty="0">
                <a:solidFill>
                  <a:srgbClr val="006388"/>
                </a:solidFill>
                <a:latin typeface="Fira Sans" pitchFamily="34"/>
                <a:ea typeface="Fira Code" pitchFamily="49"/>
              </a:rPr>
              <a:t>Privacy issues</a:t>
            </a:r>
            <a:endParaRPr lang="en-US" dirty="0">
              <a:solidFill>
                <a:srgbClr val="404040"/>
              </a:solidFill>
              <a:latin typeface="Fira Sans" pitchFamily="34"/>
            </a:endParaRPr>
          </a:p>
          <a:p>
            <a:pPr>
              <a:lnSpc>
                <a:spcPct val="120000"/>
              </a:lnSpc>
            </a:pPr>
            <a:r>
              <a:rPr lang="en-US" i="1" dirty="0">
                <a:solidFill>
                  <a:srgbClr val="006388"/>
                </a:solidFill>
                <a:latin typeface="Fira Sans" pitchFamily="34"/>
              </a:rPr>
              <a:t>[private persons] </a:t>
            </a:r>
            <a:r>
              <a:rPr lang="en-US" dirty="0">
                <a:solidFill>
                  <a:srgbClr val="404040"/>
                </a:solidFill>
                <a:latin typeface="Fira Sans" pitchFamily="34"/>
              </a:rPr>
              <a:t>may not be identifiable in data CBS wet art. 37 sect. 3</a:t>
            </a:r>
          </a:p>
          <a:p>
            <a:pPr>
              <a:lnSpc>
                <a:spcPct val="120000"/>
              </a:lnSpc>
            </a:pPr>
            <a:r>
              <a:rPr lang="en-US" i="1" dirty="0">
                <a:solidFill>
                  <a:srgbClr val="006388"/>
                </a:solidFill>
                <a:latin typeface="Fira Sans" pitchFamily="34"/>
              </a:rPr>
              <a:t>[firms]</a:t>
            </a:r>
            <a:r>
              <a:rPr lang="en-US" i="1" dirty="0">
                <a:solidFill>
                  <a:srgbClr val="404040"/>
                </a:solidFill>
                <a:latin typeface="Fira Sans" pitchFamily="34"/>
              </a:rPr>
              <a:t> </a:t>
            </a:r>
            <a:r>
              <a:rPr lang="en-US" dirty="0">
                <a:solidFill>
                  <a:srgbClr val="404040"/>
                </a:solidFill>
                <a:latin typeface="Fira Sans" pitchFamily="34"/>
              </a:rPr>
              <a:t>should not be identifiable, however, only if substantive reasons exist</a:t>
            </a:r>
          </a:p>
          <a:p>
            <a:pPr>
              <a:lnSpc>
                <a:spcPct val="120000"/>
              </a:lnSpc>
            </a:pPr>
            <a:r>
              <a:rPr lang="en-US" i="1" dirty="0">
                <a:solidFill>
                  <a:srgbClr val="006388"/>
                </a:solidFill>
                <a:latin typeface="Fira Sans" pitchFamily="34"/>
              </a:rPr>
              <a:t>[both] </a:t>
            </a:r>
            <a:r>
              <a:rPr lang="en-US" dirty="0">
                <a:solidFill>
                  <a:srgbClr val="404040"/>
                </a:solidFill>
                <a:latin typeface="Fira Sans" pitchFamily="34"/>
              </a:rPr>
              <a:t>not identifiable in FBB</a:t>
            </a:r>
          </a:p>
          <a:p>
            <a:pPr marL="0" indent="0">
              <a:lnSpc>
                <a:spcPct val="120000"/>
              </a:lnSpc>
              <a:buNone/>
            </a:pPr>
            <a:r>
              <a:rPr lang="en-US" sz="3600" b="1" kern="0" dirty="0">
                <a:solidFill>
                  <a:srgbClr val="006388"/>
                </a:solidFill>
                <a:latin typeface="Fira Sans" pitchFamily="34"/>
                <a:ea typeface="Fira Code" pitchFamily="49"/>
              </a:rPr>
              <a:t>Accessible data</a:t>
            </a:r>
          </a:p>
          <a:p>
            <a:pPr>
              <a:lnSpc>
                <a:spcPct val="120000"/>
              </a:lnSpc>
            </a:pPr>
            <a:r>
              <a:rPr lang="en-US" sz="2700" i="1" dirty="0">
                <a:solidFill>
                  <a:srgbClr val="006388"/>
                </a:solidFill>
                <a:latin typeface="Fira Sans" pitchFamily="34"/>
              </a:rPr>
              <a:t>[source] </a:t>
            </a:r>
            <a:r>
              <a:rPr lang="en-US" sz="2700" dirty="0">
                <a:solidFill>
                  <a:srgbClr val="404040"/>
                </a:solidFill>
                <a:latin typeface="Fira Sans" pitchFamily="34"/>
              </a:rPr>
              <a:t>ingested and scraped data only accessible to a few [currently one] verified data developers</a:t>
            </a:r>
            <a:endParaRPr lang="en-US" sz="2700" dirty="0">
              <a:solidFill>
                <a:srgbClr val="006388"/>
              </a:solidFill>
              <a:latin typeface="Fira Sans" pitchFamily="34"/>
            </a:endParaRPr>
          </a:p>
          <a:p>
            <a:pPr>
              <a:lnSpc>
                <a:spcPct val="120000"/>
              </a:lnSpc>
            </a:pPr>
            <a:r>
              <a:rPr lang="en-US" sz="2700" i="1" dirty="0">
                <a:solidFill>
                  <a:srgbClr val="006388"/>
                </a:solidFill>
                <a:latin typeface="Fira Sans" pitchFamily="34"/>
              </a:rPr>
              <a:t>[pseudonymizing]</a:t>
            </a:r>
            <a:r>
              <a:rPr lang="en-US" sz="2700" dirty="0">
                <a:solidFill>
                  <a:srgbClr val="404040"/>
                </a:solidFill>
                <a:latin typeface="Fira Sans" pitchFamily="34"/>
              </a:rPr>
              <a:t> names and identification numbers are removed from ingested and web-scraped data, </a:t>
            </a:r>
          </a:p>
          <a:p>
            <a:pPr>
              <a:lnSpc>
                <a:spcPct val="120000"/>
              </a:lnSpc>
            </a:pPr>
            <a:r>
              <a:rPr lang="en-US" sz="2700" i="1" dirty="0">
                <a:solidFill>
                  <a:srgbClr val="006388"/>
                </a:solidFill>
                <a:latin typeface="Fira Sans" pitchFamily="34"/>
              </a:rPr>
              <a:t>[postal codes] </a:t>
            </a:r>
            <a:r>
              <a:rPr lang="en-US" sz="2700" dirty="0">
                <a:solidFill>
                  <a:srgbClr val="404040"/>
                </a:solidFill>
                <a:latin typeface="Fira Sans" pitchFamily="34"/>
              </a:rPr>
              <a:t>are aggregated to 4-digit level</a:t>
            </a:r>
          </a:p>
          <a:p>
            <a:pPr>
              <a:lnSpc>
                <a:spcPct val="120000"/>
              </a:lnSpc>
            </a:pPr>
            <a:r>
              <a:rPr lang="en-US" sz="2700" i="1" dirty="0">
                <a:solidFill>
                  <a:srgbClr val="006388"/>
                </a:solidFill>
                <a:latin typeface="Fira Sans" pitchFamily="34"/>
              </a:rPr>
              <a:t>[separation]</a:t>
            </a:r>
            <a:r>
              <a:rPr lang="en-US" sz="2700" dirty="0">
                <a:solidFill>
                  <a:srgbClr val="404040"/>
                </a:solidFill>
                <a:latin typeface="Fira Sans" pitchFamily="34"/>
              </a:rPr>
              <a:t> source data kept on separate servers, researchers can only access curated data through SANE</a:t>
            </a:r>
          </a:p>
          <a:p>
            <a:pPr>
              <a:lnSpc>
                <a:spcPct val="120000"/>
              </a:lnSpc>
            </a:pPr>
            <a:r>
              <a:rPr lang="en-US" sz="2700" i="1" dirty="0">
                <a:solidFill>
                  <a:srgbClr val="006388"/>
                </a:solidFill>
                <a:latin typeface="Fira Sans" pitchFamily="34"/>
              </a:rPr>
              <a:t>[SANE] </a:t>
            </a:r>
            <a:r>
              <a:rPr lang="en-US" sz="2700" dirty="0">
                <a:solidFill>
                  <a:srgbClr val="404040"/>
                </a:solidFill>
                <a:latin typeface="Fira Sans" pitchFamily="34"/>
              </a:rPr>
              <a:t>data protected against downloading and individual identification</a:t>
            </a:r>
          </a:p>
          <a:p>
            <a:pPr>
              <a:lnSpc>
                <a:spcPct val="120000"/>
              </a:lnSpc>
            </a:pPr>
            <a:r>
              <a:rPr lang="en-US" sz="2700" i="1" dirty="0">
                <a:solidFill>
                  <a:srgbClr val="006388"/>
                </a:solidFill>
                <a:latin typeface="Fira Sans" pitchFamily="34"/>
              </a:rPr>
              <a:t>[access] </a:t>
            </a:r>
            <a:r>
              <a:rPr lang="en-US" sz="2700" dirty="0">
                <a:solidFill>
                  <a:srgbClr val="404040"/>
                </a:solidFill>
                <a:latin typeface="Fira Sans" pitchFamily="34"/>
              </a:rPr>
              <a:t>a SURF-account is necessary for SANE, the department needs to be ODISSEI-partner for judicial recourse</a:t>
            </a:r>
          </a:p>
          <a:p>
            <a:pPr marL="0" indent="0">
              <a:lnSpc>
                <a:spcPct val="120000"/>
              </a:lnSpc>
              <a:buNone/>
            </a:pPr>
            <a:r>
              <a:rPr lang="en-US" sz="3600" b="1" kern="0" dirty="0">
                <a:solidFill>
                  <a:srgbClr val="006388"/>
                </a:solidFill>
                <a:latin typeface="Fira Sans" pitchFamily="34"/>
                <a:ea typeface="Fira Code" pitchFamily="49"/>
              </a:rPr>
              <a:t>Emphasizing privacy</a:t>
            </a:r>
            <a:endParaRPr lang="en-US" dirty="0">
              <a:solidFill>
                <a:srgbClr val="404040"/>
              </a:solidFill>
              <a:latin typeface="Fira Sans" pitchFamily="34"/>
            </a:endParaRPr>
          </a:p>
          <a:p>
            <a:pPr>
              <a:lnSpc>
                <a:spcPct val="120000"/>
              </a:lnSpc>
            </a:pPr>
            <a:r>
              <a:rPr lang="en-US" i="1" dirty="0">
                <a:solidFill>
                  <a:srgbClr val="006388"/>
                </a:solidFill>
                <a:latin typeface="Fira Sans" pitchFamily="34"/>
              </a:rPr>
              <a:t>[Data providers] </a:t>
            </a:r>
            <a:r>
              <a:rPr lang="en-US" dirty="0">
                <a:solidFill>
                  <a:srgbClr val="404040"/>
                </a:solidFill>
                <a:latin typeface="Fira Sans" pitchFamily="34"/>
              </a:rPr>
              <a:t>we are using their data, so extra care required</a:t>
            </a:r>
          </a:p>
          <a:p>
            <a:pPr>
              <a:lnSpc>
                <a:spcPct val="120000"/>
              </a:lnSpc>
            </a:pPr>
            <a:r>
              <a:rPr lang="en-US" i="1" dirty="0">
                <a:solidFill>
                  <a:srgbClr val="006388"/>
                </a:solidFill>
                <a:latin typeface="Fira Sans" pitchFamily="34"/>
              </a:rPr>
              <a:t>[DMP]</a:t>
            </a:r>
            <a:r>
              <a:rPr lang="en-US" dirty="0">
                <a:solidFill>
                  <a:srgbClr val="404040"/>
                </a:solidFill>
                <a:latin typeface="Fira Sans" pitchFamily="34"/>
              </a:rPr>
              <a:t> the Data Management Plan is accepted by UU Research Data Management and Privacy Officer and VU Research Data Stewards and Privacy Champion </a:t>
            </a:r>
          </a:p>
        </p:txBody>
      </p:sp>
    </p:spTree>
    <p:extLst>
      <p:ext uri="{BB962C8B-B14F-4D97-AF65-F5344CB8AC3E}">
        <p14:creationId xmlns:p14="http://schemas.microsoft.com/office/powerpoint/2010/main" val="782290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CA8270-85FE-733C-F31C-EFAAAE125D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950F70-DE07-819A-7902-840F67F83253}"/>
              </a:ext>
            </a:extLst>
          </p:cNvPr>
          <p:cNvSpPr>
            <a:spLocks noGrp="1"/>
          </p:cNvSpPr>
          <p:nvPr>
            <p:ph type="title"/>
          </p:nvPr>
        </p:nvSpPr>
        <p:spPr/>
        <p:txBody>
          <a:bodyPr/>
          <a:lstStyle/>
          <a:p>
            <a:r>
              <a:rPr lang="en-GB" dirty="0"/>
              <a:t>The challenge of </a:t>
            </a:r>
            <a:r>
              <a:rPr lang="en-GB" dirty="0" err="1"/>
              <a:t>FAIRness</a:t>
            </a:r>
            <a:endParaRPr lang="en-NL" dirty="0"/>
          </a:p>
        </p:txBody>
      </p:sp>
      <p:sp>
        <p:nvSpPr>
          <p:cNvPr id="3" name="Content Placeholder 2">
            <a:extLst>
              <a:ext uri="{FF2B5EF4-FFF2-40B4-BE49-F238E27FC236}">
                <a16:creationId xmlns:a16="http://schemas.microsoft.com/office/drawing/2014/main" id="{C451D8DC-EF8C-306F-1DA1-5DF583EC24F2}"/>
              </a:ext>
            </a:extLst>
          </p:cNvPr>
          <p:cNvSpPr>
            <a:spLocks noGrp="1"/>
          </p:cNvSpPr>
          <p:nvPr>
            <p:ph idx="1"/>
          </p:nvPr>
        </p:nvSpPr>
        <p:spPr/>
        <p:txBody>
          <a:bodyPr>
            <a:normAutofit fontScale="85000" lnSpcReduction="10000"/>
          </a:bodyPr>
          <a:lstStyle/>
          <a:p>
            <a:pPr>
              <a:lnSpc>
                <a:spcPct val="150000"/>
              </a:lnSpc>
            </a:pPr>
            <a:r>
              <a:rPr lang="en-GB" i="1" dirty="0">
                <a:solidFill>
                  <a:srgbClr val="006388"/>
                </a:solidFill>
              </a:rPr>
              <a:t>[FAIR]</a:t>
            </a:r>
            <a:r>
              <a:rPr lang="en-GB" dirty="0"/>
              <a:t> does not mean accessible under all circumstances</a:t>
            </a:r>
          </a:p>
          <a:p>
            <a:pPr>
              <a:lnSpc>
                <a:spcPct val="150000"/>
              </a:lnSpc>
            </a:pPr>
            <a:r>
              <a:rPr lang="en-GB" i="1" dirty="0">
                <a:solidFill>
                  <a:srgbClr val="006388"/>
                </a:solidFill>
              </a:rPr>
              <a:t>[FBB]</a:t>
            </a:r>
            <a:r>
              <a:rPr lang="en-GB" dirty="0"/>
              <a:t> has access limitations</a:t>
            </a:r>
          </a:p>
          <a:p>
            <a:pPr lvl="1">
              <a:lnSpc>
                <a:spcPct val="150000"/>
              </a:lnSpc>
            </a:pPr>
            <a:r>
              <a:rPr lang="en-GB" i="1" dirty="0">
                <a:solidFill>
                  <a:srgbClr val="006388"/>
                </a:solidFill>
              </a:rPr>
              <a:t>interceding</a:t>
            </a:r>
            <a:r>
              <a:rPr lang="en-GB" dirty="0"/>
              <a:t> with FAIR?</a:t>
            </a:r>
          </a:p>
          <a:p>
            <a:pPr lvl="1">
              <a:lnSpc>
                <a:spcPct val="150000"/>
              </a:lnSpc>
            </a:pPr>
            <a:r>
              <a:rPr lang="en-GB" i="1" dirty="0">
                <a:solidFill>
                  <a:srgbClr val="006388"/>
                </a:solidFill>
              </a:rPr>
              <a:t>assessment</a:t>
            </a:r>
            <a:r>
              <a:rPr lang="en-GB" dirty="0"/>
              <a:t> by who?</a:t>
            </a:r>
          </a:p>
          <a:p>
            <a:pPr>
              <a:lnSpc>
                <a:spcPct val="150000"/>
              </a:lnSpc>
            </a:pPr>
            <a:r>
              <a:rPr lang="en-GB" i="1" dirty="0">
                <a:solidFill>
                  <a:srgbClr val="006388"/>
                </a:solidFill>
              </a:rPr>
              <a:t>F</a:t>
            </a:r>
            <a:r>
              <a:rPr lang="en-GB" dirty="0"/>
              <a:t>AIR </a:t>
            </a:r>
            <a:r>
              <a:rPr lang="en-GB" i="1" dirty="0">
                <a:solidFill>
                  <a:srgbClr val="006388"/>
                </a:solidFill>
              </a:rPr>
              <a:t>I</a:t>
            </a:r>
            <a:r>
              <a:rPr lang="en-GB" dirty="0"/>
              <a:t>mplementation </a:t>
            </a:r>
            <a:r>
              <a:rPr lang="en-GB" i="1" dirty="0">
                <a:solidFill>
                  <a:srgbClr val="006388"/>
                </a:solidFill>
              </a:rPr>
              <a:t>P</a:t>
            </a:r>
            <a:r>
              <a:rPr lang="en-GB" dirty="0"/>
              <a:t>lan</a:t>
            </a:r>
          </a:p>
          <a:p>
            <a:pPr lvl="1">
              <a:lnSpc>
                <a:spcPct val="150000"/>
              </a:lnSpc>
            </a:pPr>
            <a:r>
              <a:rPr lang="en-US" sz="2400" i="1" dirty="0">
                <a:solidFill>
                  <a:srgbClr val="006388"/>
                </a:solidFill>
                <a:latin typeface="Fira Sans" pitchFamily="34"/>
              </a:rPr>
              <a:t>[tool] </a:t>
            </a:r>
            <a:r>
              <a:rPr lang="en-GB" dirty="0"/>
              <a:t>: a </a:t>
            </a:r>
            <a:r>
              <a:rPr lang="en-GB" dirty="0" err="1"/>
              <a:t>questionaire</a:t>
            </a:r>
            <a:r>
              <a:rPr lang="en-GB" dirty="0"/>
              <a:t> leading to discussion</a:t>
            </a:r>
          </a:p>
          <a:p>
            <a:pPr lvl="1">
              <a:lnSpc>
                <a:spcPct val="150000"/>
              </a:lnSpc>
            </a:pPr>
            <a:r>
              <a:rPr lang="en-US" sz="2400" i="1" dirty="0">
                <a:solidFill>
                  <a:srgbClr val="006388"/>
                </a:solidFill>
                <a:latin typeface="Fira Sans" pitchFamily="34"/>
              </a:rPr>
              <a:t>[goal] </a:t>
            </a:r>
            <a:r>
              <a:rPr lang="en-GB" dirty="0"/>
              <a:t>: achieving higher </a:t>
            </a:r>
            <a:r>
              <a:rPr lang="en-GB" dirty="0" err="1"/>
              <a:t>FAIRness</a:t>
            </a:r>
            <a:endParaRPr lang="en-GB" dirty="0"/>
          </a:p>
          <a:p>
            <a:pPr lvl="1">
              <a:lnSpc>
                <a:spcPct val="150000"/>
              </a:lnSpc>
            </a:pPr>
            <a:r>
              <a:rPr lang="en-US" sz="2400" i="1" dirty="0">
                <a:solidFill>
                  <a:srgbClr val="006388"/>
                </a:solidFill>
                <a:latin typeface="Fira Sans" pitchFamily="34"/>
              </a:rPr>
              <a:t>[aim] </a:t>
            </a:r>
            <a:r>
              <a:rPr lang="en-GB" dirty="0"/>
              <a:t>: support ease of use and increase robustness of data</a:t>
            </a:r>
          </a:p>
          <a:p>
            <a:pPr lvl="1">
              <a:lnSpc>
                <a:spcPct val="150000"/>
              </a:lnSpc>
            </a:pPr>
            <a:endParaRPr lang="en-NL" dirty="0"/>
          </a:p>
        </p:txBody>
      </p:sp>
    </p:spTree>
    <p:extLst>
      <p:ext uri="{BB962C8B-B14F-4D97-AF65-F5344CB8AC3E}">
        <p14:creationId xmlns:p14="http://schemas.microsoft.com/office/powerpoint/2010/main" val="2815607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BFC7-2651-E8DA-F33A-6C1BF61F3D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8CC239-DBA4-7F33-F10A-8E905A822945}"/>
              </a:ext>
            </a:extLst>
          </p:cNvPr>
          <p:cNvSpPr>
            <a:spLocks noGrp="1"/>
          </p:cNvSpPr>
          <p:nvPr>
            <p:ph type="title"/>
          </p:nvPr>
        </p:nvSpPr>
        <p:spPr/>
        <p:txBody>
          <a:bodyPr/>
          <a:lstStyle/>
          <a:p>
            <a:r>
              <a:rPr lang="en-GB" dirty="0"/>
              <a:t>FAIR Implementation Plan - tool</a:t>
            </a:r>
            <a:endParaRPr lang="en-NL" dirty="0"/>
          </a:p>
        </p:txBody>
      </p:sp>
      <p:sp>
        <p:nvSpPr>
          <p:cNvPr id="5" name="Content Placeholder 4">
            <a:extLst>
              <a:ext uri="{FF2B5EF4-FFF2-40B4-BE49-F238E27FC236}">
                <a16:creationId xmlns:a16="http://schemas.microsoft.com/office/drawing/2014/main" id="{3F061750-A478-86A9-209D-A60C42EA1359}"/>
              </a:ext>
            </a:extLst>
          </p:cNvPr>
          <p:cNvSpPr>
            <a:spLocks noGrp="1"/>
          </p:cNvSpPr>
          <p:nvPr>
            <p:ph idx="1"/>
          </p:nvPr>
        </p:nvSpPr>
        <p:spPr/>
        <p:txBody>
          <a:bodyPr/>
          <a:lstStyle/>
          <a:p>
            <a:endParaRPr lang="en-NL"/>
          </a:p>
        </p:txBody>
      </p:sp>
      <p:pic>
        <p:nvPicPr>
          <p:cNvPr id="7" name="Picture 6">
            <a:extLst>
              <a:ext uri="{FF2B5EF4-FFF2-40B4-BE49-F238E27FC236}">
                <a16:creationId xmlns:a16="http://schemas.microsoft.com/office/drawing/2014/main" id="{0CDB0540-0677-EC40-2BED-9ACCBE77FD49}"/>
              </a:ext>
            </a:extLst>
          </p:cNvPr>
          <p:cNvPicPr>
            <a:picLocks noChangeAspect="1"/>
          </p:cNvPicPr>
          <p:nvPr/>
        </p:nvPicPr>
        <p:blipFill>
          <a:blip r:embed="rId2"/>
          <a:stretch>
            <a:fillRect/>
          </a:stretch>
        </p:blipFill>
        <p:spPr>
          <a:xfrm>
            <a:off x="295060" y="1825625"/>
            <a:ext cx="11601880" cy="6858000"/>
          </a:xfrm>
          <a:prstGeom prst="rect">
            <a:avLst/>
          </a:prstGeom>
        </p:spPr>
      </p:pic>
    </p:spTree>
    <p:extLst>
      <p:ext uri="{BB962C8B-B14F-4D97-AF65-F5344CB8AC3E}">
        <p14:creationId xmlns:p14="http://schemas.microsoft.com/office/powerpoint/2010/main" val="4082803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 -3.7037E-6 L 0 -0.29328 " pathEditMode="relative" rAng="0" ptsTypes="AA">
                                      <p:cBhvr>
                                        <p:cTn id="6" dur="2000" fill="hold"/>
                                        <p:tgtEl>
                                          <p:spTgt spid="7"/>
                                        </p:tgtEl>
                                        <p:attrNameLst>
                                          <p:attrName>ppt_x</p:attrName>
                                          <p:attrName>ppt_y</p:attrName>
                                        </p:attrNameLst>
                                      </p:cBhvr>
                                      <p:rCtr x="0" y="-1467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9F5AA8-9130-68F2-C2A5-0FC034C5F2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5EF068-DCD0-8A64-FB12-DB940E8AAE6D}"/>
              </a:ext>
            </a:extLst>
          </p:cNvPr>
          <p:cNvSpPr>
            <a:spLocks noGrp="1"/>
          </p:cNvSpPr>
          <p:nvPr>
            <p:ph type="title"/>
          </p:nvPr>
        </p:nvSpPr>
        <p:spPr/>
        <p:txBody>
          <a:bodyPr/>
          <a:lstStyle/>
          <a:p>
            <a:r>
              <a:rPr lang="en-GB" dirty="0"/>
              <a:t>FAIR Implementation Plan - goal</a:t>
            </a:r>
            <a:endParaRPr lang="en-NL" dirty="0"/>
          </a:p>
        </p:txBody>
      </p:sp>
      <p:sp>
        <p:nvSpPr>
          <p:cNvPr id="3" name="Content Placeholder 2">
            <a:extLst>
              <a:ext uri="{FF2B5EF4-FFF2-40B4-BE49-F238E27FC236}">
                <a16:creationId xmlns:a16="http://schemas.microsoft.com/office/drawing/2014/main" id="{F08CCD90-3D5B-88B7-DB19-912CCF413D17}"/>
              </a:ext>
            </a:extLst>
          </p:cNvPr>
          <p:cNvSpPr>
            <a:spLocks noGrp="1"/>
          </p:cNvSpPr>
          <p:nvPr>
            <p:ph idx="1"/>
          </p:nvPr>
        </p:nvSpPr>
        <p:spPr/>
        <p:txBody>
          <a:bodyPr>
            <a:normAutofit/>
          </a:bodyPr>
          <a:lstStyle/>
          <a:p>
            <a:pPr>
              <a:lnSpc>
                <a:spcPct val="150000"/>
              </a:lnSpc>
            </a:pPr>
            <a:r>
              <a:rPr lang="en-GB" sz="2400" i="1" dirty="0">
                <a:solidFill>
                  <a:srgbClr val="006388"/>
                </a:solidFill>
              </a:rPr>
              <a:t>[Access]</a:t>
            </a:r>
            <a:r>
              <a:rPr lang="en-GB" sz="2400" dirty="0"/>
              <a:t> continuous, reliable and robust</a:t>
            </a:r>
          </a:p>
          <a:p>
            <a:pPr>
              <a:lnSpc>
                <a:spcPct val="150000"/>
              </a:lnSpc>
            </a:pPr>
            <a:r>
              <a:rPr lang="en-GB" sz="2400" i="1" dirty="0">
                <a:solidFill>
                  <a:srgbClr val="006388"/>
                </a:solidFill>
              </a:rPr>
              <a:t>[Data structure] </a:t>
            </a:r>
            <a:r>
              <a:rPr lang="en-GB" sz="2400" dirty="0"/>
              <a:t>designed to be cumulative and backward compatible</a:t>
            </a:r>
          </a:p>
          <a:p>
            <a:pPr>
              <a:lnSpc>
                <a:spcPct val="150000"/>
              </a:lnSpc>
            </a:pPr>
            <a:r>
              <a:rPr lang="en-GB" sz="2400" i="1" dirty="0">
                <a:solidFill>
                  <a:srgbClr val="006388"/>
                </a:solidFill>
              </a:rPr>
              <a:t>[Data storage] </a:t>
            </a:r>
            <a:r>
              <a:rPr lang="en-GB" sz="2400" dirty="0"/>
              <a:t>long-term, clearly labelled, robust datatype</a:t>
            </a:r>
          </a:p>
          <a:p>
            <a:pPr>
              <a:lnSpc>
                <a:spcPct val="150000"/>
              </a:lnSpc>
            </a:pPr>
            <a:r>
              <a:rPr lang="en-GB" sz="2400" i="1" dirty="0">
                <a:solidFill>
                  <a:srgbClr val="006388"/>
                </a:solidFill>
              </a:rPr>
              <a:t>[Meta data] </a:t>
            </a:r>
            <a:r>
              <a:rPr lang="en-GB" sz="2400" dirty="0"/>
              <a:t>informative, structured, machine readable</a:t>
            </a:r>
            <a:endParaRPr lang="en-NL" sz="2400" dirty="0"/>
          </a:p>
        </p:txBody>
      </p:sp>
    </p:spTree>
    <p:extLst>
      <p:ext uri="{BB962C8B-B14F-4D97-AF65-F5344CB8AC3E}">
        <p14:creationId xmlns:p14="http://schemas.microsoft.com/office/powerpoint/2010/main" val="1346525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7C8E4-CD14-4F24-1C9E-F8EC2D6949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8D6564-5172-C9BE-A416-9D568D9C738A}"/>
              </a:ext>
            </a:extLst>
          </p:cNvPr>
          <p:cNvSpPr>
            <a:spLocks noGrp="1"/>
          </p:cNvSpPr>
          <p:nvPr>
            <p:ph type="title"/>
          </p:nvPr>
        </p:nvSpPr>
        <p:spPr/>
        <p:txBody>
          <a:bodyPr/>
          <a:lstStyle/>
          <a:p>
            <a:r>
              <a:rPr lang="en-GB" dirty="0"/>
              <a:t>FAIR Implementation Plan - aim</a:t>
            </a:r>
            <a:endParaRPr lang="en-NL" dirty="0"/>
          </a:p>
        </p:txBody>
      </p:sp>
      <p:sp>
        <p:nvSpPr>
          <p:cNvPr id="3" name="Content Placeholder 2">
            <a:extLst>
              <a:ext uri="{FF2B5EF4-FFF2-40B4-BE49-F238E27FC236}">
                <a16:creationId xmlns:a16="http://schemas.microsoft.com/office/drawing/2014/main" id="{2ACC0AEA-DB61-4CCA-07A9-AEBFBA3FED3E}"/>
              </a:ext>
            </a:extLst>
          </p:cNvPr>
          <p:cNvSpPr>
            <a:spLocks noGrp="1"/>
          </p:cNvSpPr>
          <p:nvPr>
            <p:ph idx="1"/>
          </p:nvPr>
        </p:nvSpPr>
        <p:spPr/>
        <p:txBody>
          <a:bodyPr>
            <a:normAutofit/>
          </a:bodyPr>
          <a:lstStyle/>
          <a:p>
            <a:pPr>
              <a:lnSpc>
                <a:spcPct val="150000"/>
              </a:lnSpc>
            </a:pPr>
            <a:r>
              <a:rPr lang="en-GB" i="1" dirty="0">
                <a:solidFill>
                  <a:srgbClr val="006388"/>
                </a:solidFill>
              </a:rPr>
              <a:t>[User]</a:t>
            </a:r>
            <a:r>
              <a:rPr lang="en-GB" dirty="0"/>
              <a:t> central to any implementation</a:t>
            </a:r>
          </a:p>
          <a:p>
            <a:pPr>
              <a:lnSpc>
                <a:spcPct val="150000"/>
              </a:lnSpc>
            </a:pPr>
            <a:r>
              <a:rPr lang="en-GB" i="1" dirty="0">
                <a:solidFill>
                  <a:srgbClr val="006388"/>
                </a:solidFill>
              </a:rPr>
              <a:t>[Data knowledge &lt;[alternative term]]</a:t>
            </a:r>
            <a:r>
              <a:rPr lang="en-GB" dirty="0"/>
              <a:t> </a:t>
            </a:r>
          </a:p>
          <a:p>
            <a:pPr lvl="1">
              <a:lnSpc>
                <a:spcPct val="150000"/>
              </a:lnSpc>
            </a:pPr>
            <a:r>
              <a:rPr lang="en-GB" dirty="0"/>
              <a:t>visibility</a:t>
            </a:r>
          </a:p>
          <a:p>
            <a:pPr lvl="1">
              <a:lnSpc>
                <a:spcPct val="150000"/>
              </a:lnSpc>
            </a:pPr>
            <a:r>
              <a:rPr lang="en-GB" dirty="0"/>
              <a:t>understanding (without access to the data)</a:t>
            </a:r>
          </a:p>
          <a:p>
            <a:pPr marL="0" indent="0">
              <a:lnSpc>
                <a:spcPct val="150000"/>
              </a:lnSpc>
              <a:buNone/>
            </a:pPr>
            <a:endParaRPr lang="en-GB" dirty="0"/>
          </a:p>
          <a:p>
            <a:pPr lvl="1">
              <a:lnSpc>
                <a:spcPct val="150000"/>
              </a:lnSpc>
            </a:pPr>
            <a:endParaRPr lang="en-GB" dirty="0"/>
          </a:p>
          <a:p>
            <a:pPr>
              <a:lnSpc>
                <a:spcPct val="150000"/>
              </a:lnSpc>
            </a:pPr>
            <a:endParaRPr lang="en-NL" dirty="0"/>
          </a:p>
        </p:txBody>
      </p:sp>
    </p:spTree>
    <p:extLst>
      <p:ext uri="{BB962C8B-B14F-4D97-AF65-F5344CB8AC3E}">
        <p14:creationId xmlns:p14="http://schemas.microsoft.com/office/powerpoint/2010/main" val="4215462555"/>
      </p:ext>
    </p:extLst>
  </p:cSld>
  <p:clrMapOvr>
    <a:masterClrMapping/>
  </p:clrMapOvr>
</p:sld>
</file>

<file path=ppt/theme/theme1.xml><?xml version="1.0" encoding="utf-8"?>
<a:theme xmlns:a="http://schemas.openxmlformats.org/drawingml/2006/main" name="FBB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BB Theme" id="{C615DB14-B9C9-4FB9-9BD1-5F4EE8DF8EA4}" vid="{B99D3587-A539-4BA3-829E-5D2A11E3DE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3df6a5f-9334-4503-a845-5e05459a4c71" xsi:nil="true"/>
    <lcf76f155ced4ddcb4097134ff3c332f xmlns="29fc189b-f10f-41d9-af89-628573a93f0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674557495650543AC362C81DB9DE0BB" ma:contentTypeVersion="17" ma:contentTypeDescription="Create a new document." ma:contentTypeScope="" ma:versionID="3d4e9363a4861a7b49ea93da19ab95f8">
  <xsd:schema xmlns:xsd="http://www.w3.org/2001/XMLSchema" xmlns:xs="http://www.w3.org/2001/XMLSchema" xmlns:p="http://schemas.microsoft.com/office/2006/metadata/properties" xmlns:ns2="29fc189b-f10f-41d9-af89-628573a93f03" xmlns:ns3="53df6a5f-9334-4503-a845-5e05459a4c71" xmlns:ns4="9814c89b-b7b0-489e-834a-f1c4f018f952" targetNamespace="http://schemas.microsoft.com/office/2006/metadata/properties" ma:root="true" ma:fieldsID="2bd0daf569620566a7b087f6fe195b54" ns2:_="" ns3:_="" ns4:_="">
    <xsd:import namespace="29fc189b-f10f-41d9-af89-628573a93f03"/>
    <xsd:import namespace="53df6a5f-9334-4503-a845-5e05459a4c71"/>
    <xsd:import namespace="9814c89b-b7b0-489e-834a-f1c4f018f95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TaxCatchAll"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4:SharedWithUsers" minOccurs="0"/>
                <xsd:element ref="ns4: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fc189b-f10f-41d9-af89-628573a93f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eb077af7-eccc-41ba-8726-6d08c81cb05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3df6a5f-9334-4503-a845-5e05459a4c7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cba1a2f-fc0f-43f7-a175-7bef513c449a}" ma:internalName="TaxCatchAll" ma:showField="CatchAllData" ma:web="9814c89b-b7b0-489e-834a-f1c4f018f9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814c89b-b7b0-489e-834a-f1c4f018f952"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854564-D189-4FEB-93D8-989F195BFECF}">
  <ds:schemaRefs>
    <ds:schemaRef ds:uri="http://schemas.microsoft.com/office/2006/metadata/properties"/>
    <ds:schemaRef ds:uri="http://schemas.microsoft.com/office/infopath/2007/PartnerControls"/>
    <ds:schemaRef ds:uri="53df6a5f-9334-4503-a845-5e05459a4c71"/>
    <ds:schemaRef ds:uri="29fc189b-f10f-41d9-af89-628573a93f03"/>
  </ds:schemaRefs>
</ds:datastoreItem>
</file>

<file path=customXml/itemProps2.xml><?xml version="1.0" encoding="utf-8"?>
<ds:datastoreItem xmlns:ds="http://schemas.openxmlformats.org/officeDocument/2006/customXml" ds:itemID="{1F7D68AD-90DB-45D1-8671-703B73402225}">
  <ds:schemaRefs>
    <ds:schemaRef ds:uri="http://schemas.microsoft.com/sharepoint/v3/contenttype/forms"/>
  </ds:schemaRefs>
</ds:datastoreItem>
</file>

<file path=customXml/itemProps3.xml><?xml version="1.0" encoding="utf-8"?>
<ds:datastoreItem xmlns:ds="http://schemas.openxmlformats.org/officeDocument/2006/customXml" ds:itemID="{1E8F2AA2-C8B9-4E78-A093-00A7D33265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fc189b-f10f-41d9-af89-628573a93f03"/>
    <ds:schemaRef ds:uri="53df6a5f-9334-4503-a845-5e05459a4c71"/>
    <ds:schemaRef ds:uri="9814c89b-b7b0-489e-834a-f1c4f018f9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FBB Theme</Template>
  <TotalTime>1254</TotalTime>
  <Words>1428</Words>
  <Application>Microsoft Office PowerPoint</Application>
  <PresentationFormat>Widescreen</PresentationFormat>
  <Paragraphs>127</Paragraphs>
  <Slides>10</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Aptos</vt:lpstr>
      <vt:lpstr>Arial</vt:lpstr>
      <vt:lpstr>Calibri</vt:lpstr>
      <vt:lpstr>Calibri Light</vt:lpstr>
      <vt:lpstr>Fira Sans</vt:lpstr>
      <vt:lpstr>FBB Theme</vt:lpstr>
      <vt:lpstr>Office Theme</vt:lpstr>
      <vt:lpstr>FIRMBACKBONE Open-science principles and restricted data  Peter Gerbrands, Wolter Hassink,  Daniel Oberski, Rutger Schilpzand,  Arjen van Witteloostuijn</vt:lpstr>
      <vt:lpstr>Why FAIR?</vt:lpstr>
      <vt:lpstr>Why FAIR?</vt:lpstr>
      <vt:lpstr>The challenge of FAIRness</vt:lpstr>
      <vt:lpstr>PowerPoint Presentation</vt:lpstr>
      <vt:lpstr>The challenge of FAIRness</vt:lpstr>
      <vt:lpstr>FAIR Implementation Plan - tool</vt:lpstr>
      <vt:lpstr>FAIR Implementation Plan - goal</vt:lpstr>
      <vt:lpstr>FAIR Implementation Plan - aim</vt:lpstr>
      <vt:lpstr>Questions?</vt:lpstr>
    </vt:vector>
  </TitlesOfParts>
  <Company>Utrecht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Contents</dc:title>
  <dc:creator>Gerbrands, P. (Peter)</dc:creator>
  <cp:lastModifiedBy>Rutger Schilpzand</cp:lastModifiedBy>
  <cp:revision>18</cp:revision>
  <dcterms:created xsi:type="dcterms:W3CDTF">2024-01-26T10:57:01Z</dcterms:created>
  <dcterms:modified xsi:type="dcterms:W3CDTF">2025-01-21T08:32:51Z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0x0101008674557495650543AC362C81DB9DE0BB</vt:lpwstr>
  </property>
  <property fmtid="{D5CDD505-2E9C-101B-9397-08002B2CF9AE}" pid="3" name="MediaServiceImageTags">
    <vt:lpwstr/>
  </property>
</Properties>
</file>