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diagrams/data2.xml" ContentType="application/vnd.openxmlformats-officedocument.drawingml.diagramData+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diagrams/drawing1.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diagrams/colors1.xml" ContentType="application/vnd.openxmlformats-officedocument.drawingml.diagramColors+xml"/>
  <Override PartName="/ppt/diagrams/quickStyle1.xml" ContentType="application/vnd.openxmlformats-officedocument.drawingml.diagramStyl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0" r:id="rId1"/>
  </p:sldMasterIdLst>
  <p:notesMasterIdLst>
    <p:notesMasterId r:id="rId16"/>
  </p:notesMasterIdLst>
  <p:handoutMasterIdLst>
    <p:handoutMasterId r:id="rId17"/>
  </p:handoutMasterIdLst>
  <p:sldIdLst>
    <p:sldId id="292" r:id="rId2"/>
    <p:sldId id="311" r:id="rId3"/>
    <p:sldId id="328" r:id="rId4"/>
    <p:sldId id="329" r:id="rId5"/>
    <p:sldId id="327" r:id="rId6"/>
    <p:sldId id="330" r:id="rId7"/>
    <p:sldId id="331" r:id="rId8"/>
    <p:sldId id="326" r:id="rId9"/>
    <p:sldId id="324" r:id="rId10"/>
    <p:sldId id="325" r:id="rId11"/>
    <p:sldId id="333" r:id="rId12"/>
    <p:sldId id="335" r:id="rId13"/>
    <p:sldId id="334" r:id="rId14"/>
    <p:sldId id="321" r:id="rId15"/>
  </p:sldIdLst>
  <p:sldSz cx="12195175" cy="6858000"/>
  <p:notesSz cx="6858000" cy="9144000"/>
  <p:embeddedFontLst>
    <p:embeddedFont>
      <p:font typeface="Merriweather Light" pitchFamily="2" charset="77"/>
      <p:regular r:id="rId18"/>
      <p:italic r:id="rId19"/>
    </p:embeddedFont>
    <p:embeddedFont>
      <p:font typeface="Merriweather Regular" panose="02060503050406030704" pitchFamily="18" charset="77"/>
      <p:regular r:id="rId20"/>
      <p:bold r:id="rId21"/>
      <p:italic r:id="rId22"/>
      <p:boldItalic r:id="rId23"/>
    </p:embeddedFont>
    <p:embeddedFont>
      <p:font typeface="Nunito" pitchFamily="2" charset="77"/>
      <p:regular r:id="rId24"/>
      <p:bold r:id="rId25"/>
      <p:italic r:id="rId26"/>
      <p:boldItalic r:id="rId27"/>
    </p:embeddedFont>
    <p:embeddedFont>
      <p:font typeface="Open Sans" panose="020B0606030504020204" pitchFamily="34" charset="0"/>
      <p:regular r:id="rId28"/>
      <p:bold r:id="rId29"/>
      <p:italic r:id="rId30"/>
      <p:boldItalic r:id="rId31"/>
    </p:embeddedFont>
    <p:embeddedFont>
      <p:font typeface="Open Sans Light" panose="020B0306030504020204" pitchFamily="34" charset="0"/>
      <p:regular r:id="rId32"/>
      <p:italic r:id="rId33"/>
    </p:embeddedFont>
    <p:embeddedFont>
      <p:font typeface="Verdana" panose="020B0604030504040204" pitchFamily="34" charset="0"/>
      <p:regular r:id="rId34"/>
      <p:bold r:id="rId35"/>
      <p:italic r:id="rId36"/>
      <p:boldItalic r:id="rId37"/>
    </p:embeddedFont>
  </p:embeddedFontLst>
  <p:defaultTextStyle>
    <a:defPPr lvl="0">
      <a:defRPr lang="nl-NL"/>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0">
          <p15:clr>
            <a:srgbClr val="A4A3A4"/>
          </p15:clr>
        </p15:guide>
        <p15:guide id="2" orient="horz" pos="4038">
          <p15:clr>
            <a:srgbClr val="A4A3A4"/>
          </p15:clr>
        </p15:guide>
        <p15:guide id="3" orient="horz" pos="989">
          <p15:clr>
            <a:srgbClr val="A4A3A4"/>
          </p15:clr>
        </p15:guide>
        <p15:guide id="4" orient="horz" pos="2682">
          <p15:clr>
            <a:srgbClr val="A4A3A4"/>
          </p15:clr>
        </p15:guide>
        <p15:guide id="5" orient="horz" pos="104">
          <p15:clr>
            <a:srgbClr val="A4A3A4"/>
          </p15:clr>
        </p15:guide>
        <p15:guide id="6" orient="horz" pos="3351">
          <p15:clr>
            <a:srgbClr val="A4A3A4"/>
          </p15:clr>
        </p15:guide>
        <p15:guide id="7" orient="horz" pos="3181">
          <p15:clr>
            <a:srgbClr val="A4A3A4"/>
          </p15:clr>
        </p15:guide>
        <p15:guide id="8" orient="horz" pos="1074">
          <p15:clr>
            <a:srgbClr val="A4A3A4"/>
          </p15:clr>
        </p15:guide>
        <p15:guide id="9" orient="horz" pos="3593">
          <p15:clr>
            <a:srgbClr val="A4A3A4"/>
          </p15:clr>
        </p15:guide>
        <p15:guide id="10" pos="3777">
          <p15:clr>
            <a:srgbClr val="A4A3A4"/>
          </p15:clr>
        </p15:guide>
        <p15:guide id="11" pos="739">
          <p15:clr>
            <a:srgbClr val="A4A3A4"/>
          </p15:clr>
        </p15:guide>
        <p15:guide id="12" pos="7273">
          <p15:clr>
            <a:srgbClr val="A4A3A4"/>
          </p15:clr>
        </p15:guide>
        <p15:guide id="13" pos="1604">
          <p15:clr>
            <a:srgbClr val="A4A3A4"/>
          </p15:clr>
        </p15:guide>
        <p15:guide id="14" pos="5145">
          <p15:clr>
            <a:srgbClr val="A4A3A4"/>
          </p15:clr>
        </p15:guide>
        <p15:guide id="15" pos="5282">
          <p15:clr>
            <a:srgbClr val="A4A3A4"/>
          </p15:clr>
        </p15:guide>
        <p15:guide id="16" pos="1447">
          <p15:clr>
            <a:srgbClr val="A4A3A4"/>
          </p15:clr>
        </p15:guide>
        <p15:guide id="17" pos="6651">
          <p15:clr>
            <a:srgbClr val="A4A3A4"/>
          </p15:clr>
        </p15:guide>
        <p15:guide id="18" pos="361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6E7"/>
    <a:srgbClr val="633F2B"/>
    <a:srgbClr val="522980"/>
    <a:srgbClr val="6687C3"/>
    <a:srgbClr val="171D42"/>
    <a:srgbClr val="63A593"/>
    <a:srgbClr val="921E56"/>
    <a:srgbClr val="DD9562"/>
    <a:srgbClr val="D49562"/>
    <a:srgbClr val="D498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110F46-1914-41A4-AA5F-AF7DA0610DE9}" v="144" dt="2024-05-30T21:12:10.731"/>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89932"/>
  </p:normalViewPr>
  <p:slideViewPr>
    <p:cSldViewPr snapToGrid="0">
      <p:cViewPr varScale="1">
        <p:scale>
          <a:sx n="96" d="100"/>
          <a:sy n="96" d="100"/>
        </p:scale>
        <p:origin x="184" y="472"/>
      </p:cViewPr>
      <p:guideLst>
        <p:guide orient="horz" pos="1530"/>
        <p:guide orient="horz" pos="4038"/>
        <p:guide orient="horz" pos="989"/>
        <p:guide orient="horz" pos="2682"/>
        <p:guide orient="horz" pos="104"/>
        <p:guide orient="horz" pos="3351"/>
        <p:guide orient="horz" pos="3181"/>
        <p:guide orient="horz" pos="1074"/>
        <p:guide orient="horz" pos="3593"/>
        <p:guide pos="3777"/>
        <p:guide pos="739"/>
        <p:guide pos="7273"/>
        <p:guide pos="1604"/>
        <p:guide pos="5145"/>
        <p:guide pos="5282"/>
        <p:guide pos="1447"/>
        <p:guide pos="6651"/>
        <p:guide pos="361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50" d="100"/>
          <a:sy n="150" d="100"/>
        </p:scale>
        <p:origin x="3776" y="1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viewProps" Target="viewProps.xml"/><Relationship Id="rId21" Type="http://schemas.openxmlformats.org/officeDocument/2006/relationships/font" Target="fonts/font4.fntdata"/><Relationship Id="rId34" Type="http://schemas.openxmlformats.org/officeDocument/2006/relationships/font" Target="fonts/font17.fntdata"/><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notesMaster" Target="notesMasters/notesMaster1.xml"/><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theme" Target="theme/theme1.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presProps" Target="presProps.xml"/><Relationship Id="rId20" Type="http://schemas.openxmlformats.org/officeDocument/2006/relationships/font" Target="fonts/font3.fntdata"/><Relationship Id="rId4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01C565-8E24-9046-BBE9-EEC774EB5971}" type="doc">
      <dgm:prSet loTypeId="urn:microsoft.com/office/officeart/2005/8/layout/gear1" loCatId="" qsTypeId="urn:microsoft.com/office/officeart/2005/8/quickstyle/simple3" qsCatId="simple" csTypeId="urn:microsoft.com/office/officeart/2005/8/colors/accent1_2" csCatId="accent1" phldr="1"/>
      <dgm:spPr/>
    </dgm:pt>
    <dgm:pt modelId="{A9B1A130-D725-DB43-9F82-F84D57C137AD}">
      <dgm:prSet phldrT="[Text]"/>
      <dgm:spPr/>
      <dgm:t>
        <a:bodyPr/>
        <a:lstStyle/>
        <a:p>
          <a:r>
            <a:rPr lang="en-US" b="1" dirty="0"/>
            <a:t>Automatic NER Filtering</a:t>
          </a:r>
          <a:endParaRPr lang="en-GB" dirty="0"/>
        </a:p>
      </dgm:t>
    </dgm:pt>
    <dgm:pt modelId="{5477A800-C606-4243-AFE1-920A0309250C}" type="parTrans" cxnId="{BB44A5A2-3826-3E42-A4B8-8E0C506189FB}">
      <dgm:prSet/>
      <dgm:spPr/>
      <dgm:t>
        <a:bodyPr/>
        <a:lstStyle/>
        <a:p>
          <a:endParaRPr lang="en-GB"/>
        </a:p>
      </dgm:t>
    </dgm:pt>
    <dgm:pt modelId="{3576CFBC-C89A-214D-91D5-BCC5D8FE3037}" type="sibTrans" cxnId="{BB44A5A2-3826-3E42-A4B8-8E0C506189FB}">
      <dgm:prSet/>
      <dgm:spPr/>
      <dgm:t>
        <a:bodyPr/>
        <a:lstStyle/>
        <a:p>
          <a:endParaRPr lang="en-GB"/>
        </a:p>
      </dgm:t>
    </dgm:pt>
    <dgm:pt modelId="{B7FEF36B-B1E7-EB46-BC77-311FFEFBA055}">
      <dgm:prSet phldrT="[Text]"/>
      <dgm:spPr/>
      <dgm:t>
        <a:bodyPr/>
        <a:lstStyle/>
        <a:p>
          <a:r>
            <a:rPr lang="en-US" b="1" dirty="0"/>
            <a:t>Keyword Extractor</a:t>
          </a:r>
          <a:endParaRPr lang="en-GB" dirty="0"/>
        </a:p>
      </dgm:t>
    </dgm:pt>
    <dgm:pt modelId="{AAB7E7C2-D178-3840-B45E-BF92EF2BDE07}" type="parTrans" cxnId="{0C4EF838-4A28-C846-A2B7-B61280849D43}">
      <dgm:prSet/>
      <dgm:spPr/>
      <dgm:t>
        <a:bodyPr/>
        <a:lstStyle/>
        <a:p>
          <a:endParaRPr lang="en-GB"/>
        </a:p>
      </dgm:t>
    </dgm:pt>
    <dgm:pt modelId="{A66E1FAA-5138-CE45-9284-A292E1B85B52}" type="sibTrans" cxnId="{0C4EF838-4A28-C846-A2B7-B61280849D43}">
      <dgm:prSet/>
      <dgm:spPr/>
      <dgm:t>
        <a:bodyPr/>
        <a:lstStyle/>
        <a:p>
          <a:endParaRPr lang="en-GB"/>
        </a:p>
      </dgm:t>
    </dgm:pt>
    <dgm:pt modelId="{196ACEC8-C12E-5744-A0C0-4D3E74D45070}">
      <dgm:prSet phldrT="[Text]"/>
      <dgm:spPr/>
      <dgm:t>
        <a:bodyPr/>
        <a:lstStyle/>
        <a:p>
          <a:r>
            <a:rPr lang="en-US" b="1" dirty="0"/>
            <a:t>Index Generator</a:t>
          </a:r>
          <a:endParaRPr lang="en-GB" dirty="0"/>
        </a:p>
      </dgm:t>
    </dgm:pt>
    <dgm:pt modelId="{3217E045-9579-FC40-A12A-2DB1A9EC518C}" type="parTrans" cxnId="{26087EDA-B488-1549-97C4-B1052EC324FD}">
      <dgm:prSet/>
      <dgm:spPr/>
      <dgm:t>
        <a:bodyPr/>
        <a:lstStyle/>
        <a:p>
          <a:endParaRPr lang="en-GB"/>
        </a:p>
      </dgm:t>
    </dgm:pt>
    <dgm:pt modelId="{90D08922-E682-1C49-8E24-D346F4E76767}" type="sibTrans" cxnId="{26087EDA-B488-1549-97C4-B1052EC324FD}">
      <dgm:prSet/>
      <dgm:spPr/>
      <dgm:t>
        <a:bodyPr/>
        <a:lstStyle/>
        <a:p>
          <a:endParaRPr lang="en-GB"/>
        </a:p>
      </dgm:t>
    </dgm:pt>
    <dgm:pt modelId="{99F149CE-2E61-594E-AEC7-613EEA96FCC5}" type="pres">
      <dgm:prSet presAssocID="{4901C565-8E24-9046-BBE9-EEC774EB5971}" presName="composite" presStyleCnt="0">
        <dgm:presLayoutVars>
          <dgm:chMax val="3"/>
          <dgm:animLvl val="lvl"/>
          <dgm:resizeHandles val="exact"/>
        </dgm:presLayoutVars>
      </dgm:prSet>
      <dgm:spPr/>
    </dgm:pt>
    <dgm:pt modelId="{1E1DB1D0-13C5-1741-AA03-E95E91361D54}" type="pres">
      <dgm:prSet presAssocID="{A9B1A130-D725-DB43-9F82-F84D57C137AD}" presName="gear1" presStyleLbl="node1" presStyleIdx="0" presStyleCnt="3">
        <dgm:presLayoutVars>
          <dgm:chMax val="1"/>
          <dgm:bulletEnabled val="1"/>
        </dgm:presLayoutVars>
      </dgm:prSet>
      <dgm:spPr/>
    </dgm:pt>
    <dgm:pt modelId="{1B0A2EC6-CE65-4448-BFF8-5ECB70DCFC19}" type="pres">
      <dgm:prSet presAssocID="{A9B1A130-D725-DB43-9F82-F84D57C137AD}" presName="gear1srcNode" presStyleLbl="node1" presStyleIdx="0" presStyleCnt="3"/>
      <dgm:spPr/>
    </dgm:pt>
    <dgm:pt modelId="{8D9BF056-B039-6E40-B3DE-61D2273F0087}" type="pres">
      <dgm:prSet presAssocID="{A9B1A130-D725-DB43-9F82-F84D57C137AD}" presName="gear1dstNode" presStyleLbl="node1" presStyleIdx="0" presStyleCnt="3"/>
      <dgm:spPr/>
    </dgm:pt>
    <dgm:pt modelId="{A5BB3FA7-4FF6-5E4E-851F-83BA457A3CE6}" type="pres">
      <dgm:prSet presAssocID="{B7FEF36B-B1E7-EB46-BC77-311FFEFBA055}" presName="gear2" presStyleLbl="node1" presStyleIdx="1" presStyleCnt="3">
        <dgm:presLayoutVars>
          <dgm:chMax val="1"/>
          <dgm:bulletEnabled val="1"/>
        </dgm:presLayoutVars>
      </dgm:prSet>
      <dgm:spPr/>
    </dgm:pt>
    <dgm:pt modelId="{E7803D85-FD52-8C4F-8C98-A6D679295B0F}" type="pres">
      <dgm:prSet presAssocID="{B7FEF36B-B1E7-EB46-BC77-311FFEFBA055}" presName="gear2srcNode" presStyleLbl="node1" presStyleIdx="1" presStyleCnt="3"/>
      <dgm:spPr/>
    </dgm:pt>
    <dgm:pt modelId="{E5FB379E-273E-914F-AE40-72782E7F8ABB}" type="pres">
      <dgm:prSet presAssocID="{B7FEF36B-B1E7-EB46-BC77-311FFEFBA055}" presName="gear2dstNode" presStyleLbl="node1" presStyleIdx="1" presStyleCnt="3"/>
      <dgm:spPr/>
    </dgm:pt>
    <dgm:pt modelId="{FF53E7A6-3484-034C-B7AC-9E16CF450FA2}" type="pres">
      <dgm:prSet presAssocID="{196ACEC8-C12E-5744-A0C0-4D3E74D45070}" presName="gear3" presStyleLbl="node1" presStyleIdx="2" presStyleCnt="3"/>
      <dgm:spPr/>
    </dgm:pt>
    <dgm:pt modelId="{010B7A00-7A79-4243-A3C6-4AF75F66BA9D}" type="pres">
      <dgm:prSet presAssocID="{196ACEC8-C12E-5744-A0C0-4D3E74D45070}" presName="gear3tx" presStyleLbl="node1" presStyleIdx="2" presStyleCnt="3">
        <dgm:presLayoutVars>
          <dgm:chMax val="1"/>
          <dgm:bulletEnabled val="1"/>
        </dgm:presLayoutVars>
      </dgm:prSet>
      <dgm:spPr/>
    </dgm:pt>
    <dgm:pt modelId="{963E08A8-1A42-DD4F-A692-B9CCC5E21E8A}" type="pres">
      <dgm:prSet presAssocID="{196ACEC8-C12E-5744-A0C0-4D3E74D45070}" presName="gear3srcNode" presStyleLbl="node1" presStyleIdx="2" presStyleCnt="3"/>
      <dgm:spPr/>
    </dgm:pt>
    <dgm:pt modelId="{BD81D2A9-8504-9241-BA57-A4902A3013E3}" type="pres">
      <dgm:prSet presAssocID="{196ACEC8-C12E-5744-A0C0-4D3E74D45070}" presName="gear3dstNode" presStyleLbl="node1" presStyleIdx="2" presStyleCnt="3"/>
      <dgm:spPr/>
    </dgm:pt>
    <dgm:pt modelId="{A4838F4E-B271-7646-BCD0-8A068029F185}" type="pres">
      <dgm:prSet presAssocID="{3576CFBC-C89A-214D-91D5-BCC5D8FE3037}" presName="connector1" presStyleLbl="sibTrans2D1" presStyleIdx="0" presStyleCnt="3"/>
      <dgm:spPr/>
    </dgm:pt>
    <dgm:pt modelId="{991C13B9-7402-6549-ACD8-E49592979AF8}" type="pres">
      <dgm:prSet presAssocID="{A66E1FAA-5138-CE45-9284-A292E1B85B52}" presName="connector2" presStyleLbl="sibTrans2D1" presStyleIdx="1" presStyleCnt="3"/>
      <dgm:spPr/>
    </dgm:pt>
    <dgm:pt modelId="{8F2E3E5A-52C4-4247-BD2B-EB2E5406A5BC}" type="pres">
      <dgm:prSet presAssocID="{90D08922-E682-1C49-8E24-D346F4E76767}" presName="connector3" presStyleLbl="sibTrans2D1" presStyleIdx="2" presStyleCnt="3"/>
      <dgm:spPr/>
    </dgm:pt>
  </dgm:ptLst>
  <dgm:cxnLst>
    <dgm:cxn modelId="{AC882610-657E-CA42-88F6-0B9C8E7936A7}" type="presOf" srcId="{B7FEF36B-B1E7-EB46-BC77-311FFEFBA055}" destId="{E5FB379E-273E-914F-AE40-72782E7F8ABB}" srcOrd="2" destOrd="0" presId="urn:microsoft.com/office/officeart/2005/8/layout/gear1"/>
    <dgm:cxn modelId="{0C4EF838-4A28-C846-A2B7-B61280849D43}" srcId="{4901C565-8E24-9046-BBE9-EEC774EB5971}" destId="{B7FEF36B-B1E7-EB46-BC77-311FFEFBA055}" srcOrd="1" destOrd="0" parTransId="{AAB7E7C2-D178-3840-B45E-BF92EF2BDE07}" sibTransId="{A66E1FAA-5138-CE45-9284-A292E1B85B52}"/>
    <dgm:cxn modelId="{D754A439-E78F-CE43-9D67-32B7F215F3D3}" type="presOf" srcId="{196ACEC8-C12E-5744-A0C0-4D3E74D45070}" destId="{010B7A00-7A79-4243-A3C6-4AF75F66BA9D}" srcOrd="1" destOrd="0" presId="urn:microsoft.com/office/officeart/2005/8/layout/gear1"/>
    <dgm:cxn modelId="{6A0DE95E-5F35-8249-BDBD-EB84F4EE0EFB}" type="presOf" srcId="{4901C565-8E24-9046-BBE9-EEC774EB5971}" destId="{99F149CE-2E61-594E-AEC7-613EEA96FCC5}" srcOrd="0" destOrd="0" presId="urn:microsoft.com/office/officeart/2005/8/layout/gear1"/>
    <dgm:cxn modelId="{A03CB190-3370-564D-BA2C-7948DEBBA7A3}" type="presOf" srcId="{196ACEC8-C12E-5744-A0C0-4D3E74D45070}" destId="{FF53E7A6-3484-034C-B7AC-9E16CF450FA2}" srcOrd="0" destOrd="0" presId="urn:microsoft.com/office/officeart/2005/8/layout/gear1"/>
    <dgm:cxn modelId="{7BE21D9B-03AF-2844-B6C4-57D09B5C91E1}" type="presOf" srcId="{B7FEF36B-B1E7-EB46-BC77-311FFEFBA055}" destId="{A5BB3FA7-4FF6-5E4E-851F-83BA457A3CE6}" srcOrd="0" destOrd="0" presId="urn:microsoft.com/office/officeart/2005/8/layout/gear1"/>
    <dgm:cxn modelId="{7792A09E-F206-2148-9C44-95A26844FC5F}" type="presOf" srcId="{196ACEC8-C12E-5744-A0C0-4D3E74D45070}" destId="{BD81D2A9-8504-9241-BA57-A4902A3013E3}" srcOrd="3" destOrd="0" presId="urn:microsoft.com/office/officeart/2005/8/layout/gear1"/>
    <dgm:cxn modelId="{BB44A5A2-3826-3E42-A4B8-8E0C506189FB}" srcId="{4901C565-8E24-9046-BBE9-EEC774EB5971}" destId="{A9B1A130-D725-DB43-9F82-F84D57C137AD}" srcOrd="0" destOrd="0" parTransId="{5477A800-C606-4243-AFE1-920A0309250C}" sibTransId="{3576CFBC-C89A-214D-91D5-BCC5D8FE3037}"/>
    <dgm:cxn modelId="{B550CDAC-66A6-C949-A954-56F6215A3A22}" type="presOf" srcId="{A9B1A130-D725-DB43-9F82-F84D57C137AD}" destId="{1E1DB1D0-13C5-1741-AA03-E95E91361D54}" srcOrd="0" destOrd="0" presId="urn:microsoft.com/office/officeart/2005/8/layout/gear1"/>
    <dgm:cxn modelId="{C37DF6C1-F5A7-3049-8B83-A4264762CDAB}" type="presOf" srcId="{3576CFBC-C89A-214D-91D5-BCC5D8FE3037}" destId="{A4838F4E-B271-7646-BCD0-8A068029F185}" srcOrd="0" destOrd="0" presId="urn:microsoft.com/office/officeart/2005/8/layout/gear1"/>
    <dgm:cxn modelId="{E7971ACC-402D-234D-A12D-EA259A70A924}" type="presOf" srcId="{A9B1A130-D725-DB43-9F82-F84D57C137AD}" destId="{1B0A2EC6-CE65-4448-BFF8-5ECB70DCFC19}" srcOrd="1" destOrd="0" presId="urn:microsoft.com/office/officeart/2005/8/layout/gear1"/>
    <dgm:cxn modelId="{DB4998D7-0CD8-1C40-94BB-67543BDE161D}" type="presOf" srcId="{A9B1A130-D725-DB43-9F82-F84D57C137AD}" destId="{8D9BF056-B039-6E40-B3DE-61D2273F0087}" srcOrd="2" destOrd="0" presId="urn:microsoft.com/office/officeart/2005/8/layout/gear1"/>
    <dgm:cxn modelId="{26087EDA-B488-1549-97C4-B1052EC324FD}" srcId="{4901C565-8E24-9046-BBE9-EEC774EB5971}" destId="{196ACEC8-C12E-5744-A0C0-4D3E74D45070}" srcOrd="2" destOrd="0" parTransId="{3217E045-9579-FC40-A12A-2DB1A9EC518C}" sibTransId="{90D08922-E682-1C49-8E24-D346F4E76767}"/>
    <dgm:cxn modelId="{529F88E5-1642-8E4D-B99F-0B9849665F69}" type="presOf" srcId="{196ACEC8-C12E-5744-A0C0-4D3E74D45070}" destId="{963E08A8-1A42-DD4F-A692-B9CCC5E21E8A}" srcOrd="2" destOrd="0" presId="urn:microsoft.com/office/officeart/2005/8/layout/gear1"/>
    <dgm:cxn modelId="{28D1D0EC-3C6F-504D-ACD3-C309ADA5FB18}" type="presOf" srcId="{B7FEF36B-B1E7-EB46-BC77-311FFEFBA055}" destId="{E7803D85-FD52-8C4F-8C98-A6D679295B0F}" srcOrd="1" destOrd="0" presId="urn:microsoft.com/office/officeart/2005/8/layout/gear1"/>
    <dgm:cxn modelId="{65C0F6F4-259B-0542-B194-4B6728676DAD}" type="presOf" srcId="{A66E1FAA-5138-CE45-9284-A292E1B85B52}" destId="{991C13B9-7402-6549-ACD8-E49592979AF8}" srcOrd="0" destOrd="0" presId="urn:microsoft.com/office/officeart/2005/8/layout/gear1"/>
    <dgm:cxn modelId="{4EF73EF8-9612-3D48-8435-C014BD012967}" type="presOf" srcId="{90D08922-E682-1C49-8E24-D346F4E76767}" destId="{8F2E3E5A-52C4-4247-BD2B-EB2E5406A5BC}" srcOrd="0" destOrd="0" presId="urn:microsoft.com/office/officeart/2005/8/layout/gear1"/>
    <dgm:cxn modelId="{332EE5E1-B297-5A42-AA0C-67BB4ADC7817}" type="presParOf" srcId="{99F149CE-2E61-594E-AEC7-613EEA96FCC5}" destId="{1E1DB1D0-13C5-1741-AA03-E95E91361D54}" srcOrd="0" destOrd="0" presId="urn:microsoft.com/office/officeart/2005/8/layout/gear1"/>
    <dgm:cxn modelId="{C9B17E15-93C2-FD40-92A6-F434704DFD82}" type="presParOf" srcId="{99F149CE-2E61-594E-AEC7-613EEA96FCC5}" destId="{1B0A2EC6-CE65-4448-BFF8-5ECB70DCFC19}" srcOrd="1" destOrd="0" presId="urn:microsoft.com/office/officeart/2005/8/layout/gear1"/>
    <dgm:cxn modelId="{CF231052-3C09-F149-A7E4-7989925292B6}" type="presParOf" srcId="{99F149CE-2E61-594E-AEC7-613EEA96FCC5}" destId="{8D9BF056-B039-6E40-B3DE-61D2273F0087}" srcOrd="2" destOrd="0" presId="urn:microsoft.com/office/officeart/2005/8/layout/gear1"/>
    <dgm:cxn modelId="{3F98FF5E-F70F-4445-8621-EA43DE48C3F6}" type="presParOf" srcId="{99F149CE-2E61-594E-AEC7-613EEA96FCC5}" destId="{A5BB3FA7-4FF6-5E4E-851F-83BA457A3CE6}" srcOrd="3" destOrd="0" presId="urn:microsoft.com/office/officeart/2005/8/layout/gear1"/>
    <dgm:cxn modelId="{13604041-532D-6845-81B4-8FC84E1D17FC}" type="presParOf" srcId="{99F149CE-2E61-594E-AEC7-613EEA96FCC5}" destId="{E7803D85-FD52-8C4F-8C98-A6D679295B0F}" srcOrd="4" destOrd="0" presId="urn:microsoft.com/office/officeart/2005/8/layout/gear1"/>
    <dgm:cxn modelId="{5EE64F3F-3076-D642-B0DE-2941D2CACF6C}" type="presParOf" srcId="{99F149CE-2E61-594E-AEC7-613EEA96FCC5}" destId="{E5FB379E-273E-914F-AE40-72782E7F8ABB}" srcOrd="5" destOrd="0" presId="urn:microsoft.com/office/officeart/2005/8/layout/gear1"/>
    <dgm:cxn modelId="{061E9F3E-A89B-D44F-92F0-4FE976A232AF}" type="presParOf" srcId="{99F149CE-2E61-594E-AEC7-613EEA96FCC5}" destId="{FF53E7A6-3484-034C-B7AC-9E16CF450FA2}" srcOrd="6" destOrd="0" presId="urn:microsoft.com/office/officeart/2005/8/layout/gear1"/>
    <dgm:cxn modelId="{37E74F6B-560F-964F-9235-C43A1B0A893E}" type="presParOf" srcId="{99F149CE-2E61-594E-AEC7-613EEA96FCC5}" destId="{010B7A00-7A79-4243-A3C6-4AF75F66BA9D}" srcOrd="7" destOrd="0" presId="urn:microsoft.com/office/officeart/2005/8/layout/gear1"/>
    <dgm:cxn modelId="{D20C62DA-AED2-AE43-BF0C-8861DFF187C9}" type="presParOf" srcId="{99F149CE-2E61-594E-AEC7-613EEA96FCC5}" destId="{963E08A8-1A42-DD4F-A692-B9CCC5E21E8A}" srcOrd="8" destOrd="0" presId="urn:microsoft.com/office/officeart/2005/8/layout/gear1"/>
    <dgm:cxn modelId="{C83EA819-6981-3B45-978D-A79E20EDDF7F}" type="presParOf" srcId="{99F149CE-2E61-594E-AEC7-613EEA96FCC5}" destId="{BD81D2A9-8504-9241-BA57-A4902A3013E3}" srcOrd="9" destOrd="0" presId="urn:microsoft.com/office/officeart/2005/8/layout/gear1"/>
    <dgm:cxn modelId="{59B620D9-F987-8445-8034-F0A65EF8049F}" type="presParOf" srcId="{99F149CE-2E61-594E-AEC7-613EEA96FCC5}" destId="{A4838F4E-B271-7646-BCD0-8A068029F185}" srcOrd="10" destOrd="0" presId="urn:microsoft.com/office/officeart/2005/8/layout/gear1"/>
    <dgm:cxn modelId="{FE13DD01-4602-E540-96D2-B042013765E8}" type="presParOf" srcId="{99F149CE-2E61-594E-AEC7-613EEA96FCC5}" destId="{991C13B9-7402-6549-ACD8-E49592979AF8}" srcOrd="11" destOrd="0" presId="urn:microsoft.com/office/officeart/2005/8/layout/gear1"/>
    <dgm:cxn modelId="{4CD13B5A-55D9-F341-9F50-20B664275177}" type="presParOf" srcId="{99F149CE-2E61-594E-AEC7-613EEA96FCC5}" destId="{8F2E3E5A-52C4-4247-BD2B-EB2E5406A5BC}"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89A848-FDFF-4B4D-B729-4C83ED4609DD}" type="doc">
      <dgm:prSet loTypeId="urn:microsoft.com/office/officeart/2005/8/layout/chevron1" loCatId="" qsTypeId="urn:microsoft.com/office/officeart/2005/8/quickstyle/simple1" qsCatId="simple" csTypeId="urn:microsoft.com/office/officeart/2005/8/colors/accent0_1" csCatId="mainScheme" phldr="1"/>
      <dgm:spPr/>
      <dgm:t>
        <a:bodyPr/>
        <a:lstStyle/>
        <a:p>
          <a:endParaRPr lang="en-US"/>
        </a:p>
      </dgm:t>
    </dgm:pt>
    <dgm:pt modelId="{374F17F8-A65C-8244-BBBD-8A1A9925610F}">
      <dgm:prSet phldrT="[Text]"/>
      <dgm:spPr/>
      <dgm:t>
        <a:bodyPr/>
        <a:lstStyle/>
        <a:p>
          <a:r>
            <a:rPr lang="en-US" dirty="0"/>
            <a:t>Scraped data</a:t>
          </a:r>
        </a:p>
      </dgm:t>
    </dgm:pt>
    <dgm:pt modelId="{D437B689-1E84-A049-B17D-27E7B6E0E8EF}" type="parTrans" cxnId="{D5A29CDB-C5F9-F54C-968D-4949F171903B}">
      <dgm:prSet/>
      <dgm:spPr/>
      <dgm:t>
        <a:bodyPr/>
        <a:lstStyle/>
        <a:p>
          <a:endParaRPr lang="en-US"/>
        </a:p>
      </dgm:t>
    </dgm:pt>
    <dgm:pt modelId="{99DC6D2D-9403-4641-B998-463803B5C39B}" type="sibTrans" cxnId="{D5A29CDB-C5F9-F54C-968D-4949F171903B}">
      <dgm:prSet/>
      <dgm:spPr/>
      <dgm:t>
        <a:bodyPr/>
        <a:lstStyle/>
        <a:p>
          <a:endParaRPr lang="en-US"/>
        </a:p>
      </dgm:t>
    </dgm:pt>
    <dgm:pt modelId="{31DA1EDA-75AE-7342-945F-36EA9058093E}">
      <dgm:prSet phldrT="[Text]"/>
      <dgm:spPr/>
      <dgm:t>
        <a:bodyPr/>
        <a:lstStyle/>
        <a:p>
          <a:r>
            <a:rPr lang="en-US" dirty="0"/>
            <a:t>Clean text</a:t>
          </a:r>
        </a:p>
      </dgm:t>
    </dgm:pt>
    <dgm:pt modelId="{A15AC8C0-4B5F-3246-8DB6-D7793504425C}" type="parTrans" cxnId="{38296929-38BE-6A47-AE10-859E7A2ECC52}">
      <dgm:prSet/>
      <dgm:spPr/>
      <dgm:t>
        <a:bodyPr/>
        <a:lstStyle/>
        <a:p>
          <a:endParaRPr lang="en-US"/>
        </a:p>
      </dgm:t>
    </dgm:pt>
    <dgm:pt modelId="{CBF4D59D-53CA-3C4A-B16B-9D1782C0E9AC}" type="sibTrans" cxnId="{38296929-38BE-6A47-AE10-859E7A2ECC52}">
      <dgm:prSet/>
      <dgm:spPr/>
      <dgm:t>
        <a:bodyPr/>
        <a:lstStyle/>
        <a:p>
          <a:endParaRPr lang="en-US"/>
        </a:p>
      </dgm:t>
    </dgm:pt>
    <dgm:pt modelId="{395FFA4D-6A59-594F-AD5F-39D9F2631952}">
      <dgm:prSet phldrT="[Text]"/>
      <dgm:spPr/>
      <dgm:t>
        <a:bodyPr/>
        <a:lstStyle/>
        <a:p>
          <a:r>
            <a:rPr lang="en-US" dirty="0"/>
            <a:t>Language detection</a:t>
          </a:r>
        </a:p>
      </dgm:t>
    </dgm:pt>
    <dgm:pt modelId="{9C2D83E9-410A-B544-8EB8-B509B7F10221}" type="parTrans" cxnId="{A9848966-891C-CC4A-BEF3-DC8054C56F14}">
      <dgm:prSet/>
      <dgm:spPr/>
      <dgm:t>
        <a:bodyPr/>
        <a:lstStyle/>
        <a:p>
          <a:endParaRPr lang="en-US"/>
        </a:p>
      </dgm:t>
    </dgm:pt>
    <dgm:pt modelId="{1A488D9D-616B-5A43-92DE-69B4FA207D71}" type="sibTrans" cxnId="{A9848966-891C-CC4A-BEF3-DC8054C56F14}">
      <dgm:prSet/>
      <dgm:spPr/>
      <dgm:t>
        <a:bodyPr/>
        <a:lstStyle/>
        <a:p>
          <a:endParaRPr lang="en-US"/>
        </a:p>
      </dgm:t>
    </dgm:pt>
    <dgm:pt modelId="{0702F46D-A1FD-9541-9973-65898DE65AB3}">
      <dgm:prSet phldrT="[Text]"/>
      <dgm:spPr/>
      <dgm:t>
        <a:bodyPr/>
        <a:lstStyle/>
        <a:p>
          <a:r>
            <a:rPr lang="en-US" dirty="0"/>
            <a:t>Filter </a:t>
          </a:r>
          <a:r>
            <a:rPr lang="en-US" dirty="0" err="1"/>
            <a:t>stopwords</a:t>
          </a:r>
          <a:endParaRPr lang="en-US" dirty="0"/>
        </a:p>
      </dgm:t>
    </dgm:pt>
    <dgm:pt modelId="{220B7278-766D-0740-96A3-0CE301FF8403}" type="parTrans" cxnId="{90040DC3-7D71-E840-B7CD-D8C0CAB8BEC4}">
      <dgm:prSet/>
      <dgm:spPr/>
      <dgm:t>
        <a:bodyPr/>
        <a:lstStyle/>
        <a:p>
          <a:endParaRPr lang="en-US"/>
        </a:p>
      </dgm:t>
    </dgm:pt>
    <dgm:pt modelId="{AD0753AC-FA5F-6749-8DB3-8A561CD67472}" type="sibTrans" cxnId="{90040DC3-7D71-E840-B7CD-D8C0CAB8BEC4}">
      <dgm:prSet/>
      <dgm:spPr/>
      <dgm:t>
        <a:bodyPr/>
        <a:lstStyle/>
        <a:p>
          <a:endParaRPr lang="en-US"/>
        </a:p>
      </dgm:t>
    </dgm:pt>
    <dgm:pt modelId="{095E76B7-5958-2043-8032-C345B7251ADD}">
      <dgm:prSet phldrT="[Text]"/>
      <dgm:spPr/>
      <dgm:t>
        <a:bodyPr/>
        <a:lstStyle/>
        <a:p>
          <a:r>
            <a:rPr lang="en-US" dirty="0"/>
            <a:t>Ready for analysis</a:t>
          </a:r>
        </a:p>
      </dgm:t>
    </dgm:pt>
    <dgm:pt modelId="{84BD8E5F-E2FE-6E41-8BCD-BF1AAE98068A}" type="parTrans" cxnId="{4AA987C9-13E4-774D-A3E1-B9263DB12AEE}">
      <dgm:prSet/>
      <dgm:spPr/>
      <dgm:t>
        <a:bodyPr/>
        <a:lstStyle/>
        <a:p>
          <a:endParaRPr lang="en-US"/>
        </a:p>
      </dgm:t>
    </dgm:pt>
    <dgm:pt modelId="{1AC3E874-A13C-1049-B9A4-97AC6CAD1159}" type="sibTrans" cxnId="{4AA987C9-13E4-774D-A3E1-B9263DB12AEE}">
      <dgm:prSet/>
      <dgm:spPr/>
      <dgm:t>
        <a:bodyPr/>
        <a:lstStyle/>
        <a:p>
          <a:endParaRPr lang="en-US"/>
        </a:p>
      </dgm:t>
    </dgm:pt>
    <dgm:pt modelId="{2251A6FA-3CE1-8841-A54D-11D119AE45F4}" type="pres">
      <dgm:prSet presAssocID="{5189A848-FDFF-4B4D-B729-4C83ED4609DD}" presName="Name0" presStyleCnt="0">
        <dgm:presLayoutVars>
          <dgm:dir/>
          <dgm:animLvl val="lvl"/>
          <dgm:resizeHandles val="exact"/>
        </dgm:presLayoutVars>
      </dgm:prSet>
      <dgm:spPr/>
    </dgm:pt>
    <dgm:pt modelId="{4D46C39C-8479-F44E-8783-C9112A890115}" type="pres">
      <dgm:prSet presAssocID="{374F17F8-A65C-8244-BBBD-8A1A9925610F}" presName="parTxOnly" presStyleLbl="node1" presStyleIdx="0" presStyleCnt="5">
        <dgm:presLayoutVars>
          <dgm:chMax val="0"/>
          <dgm:chPref val="0"/>
          <dgm:bulletEnabled val="1"/>
        </dgm:presLayoutVars>
      </dgm:prSet>
      <dgm:spPr/>
    </dgm:pt>
    <dgm:pt modelId="{E88922F5-CD0C-FE4F-B843-5FE7456D5CE9}" type="pres">
      <dgm:prSet presAssocID="{99DC6D2D-9403-4641-B998-463803B5C39B}" presName="parTxOnlySpace" presStyleCnt="0"/>
      <dgm:spPr/>
    </dgm:pt>
    <dgm:pt modelId="{DB763E45-F87E-6D47-9F5F-53385C7A93A4}" type="pres">
      <dgm:prSet presAssocID="{31DA1EDA-75AE-7342-945F-36EA9058093E}" presName="parTxOnly" presStyleLbl="node1" presStyleIdx="1" presStyleCnt="5">
        <dgm:presLayoutVars>
          <dgm:chMax val="0"/>
          <dgm:chPref val="0"/>
          <dgm:bulletEnabled val="1"/>
        </dgm:presLayoutVars>
      </dgm:prSet>
      <dgm:spPr/>
    </dgm:pt>
    <dgm:pt modelId="{05C8ECDB-0489-634E-9506-AFE774700C90}" type="pres">
      <dgm:prSet presAssocID="{CBF4D59D-53CA-3C4A-B16B-9D1782C0E9AC}" presName="parTxOnlySpace" presStyleCnt="0"/>
      <dgm:spPr/>
    </dgm:pt>
    <dgm:pt modelId="{FEA0B48F-73DD-F34D-B333-4CBDFCCC29E9}" type="pres">
      <dgm:prSet presAssocID="{395FFA4D-6A59-594F-AD5F-39D9F2631952}" presName="parTxOnly" presStyleLbl="node1" presStyleIdx="2" presStyleCnt="5">
        <dgm:presLayoutVars>
          <dgm:chMax val="0"/>
          <dgm:chPref val="0"/>
          <dgm:bulletEnabled val="1"/>
        </dgm:presLayoutVars>
      </dgm:prSet>
      <dgm:spPr/>
    </dgm:pt>
    <dgm:pt modelId="{770244E9-310A-204A-98FF-A8A4AE49FB56}" type="pres">
      <dgm:prSet presAssocID="{1A488D9D-616B-5A43-92DE-69B4FA207D71}" presName="parTxOnlySpace" presStyleCnt="0"/>
      <dgm:spPr/>
    </dgm:pt>
    <dgm:pt modelId="{73963430-2796-E348-B006-F6F0816F6F79}" type="pres">
      <dgm:prSet presAssocID="{0702F46D-A1FD-9541-9973-65898DE65AB3}" presName="parTxOnly" presStyleLbl="node1" presStyleIdx="3" presStyleCnt="5">
        <dgm:presLayoutVars>
          <dgm:chMax val="0"/>
          <dgm:chPref val="0"/>
          <dgm:bulletEnabled val="1"/>
        </dgm:presLayoutVars>
      </dgm:prSet>
      <dgm:spPr/>
    </dgm:pt>
    <dgm:pt modelId="{75726008-076E-4244-BDED-8392C444F61B}" type="pres">
      <dgm:prSet presAssocID="{AD0753AC-FA5F-6749-8DB3-8A561CD67472}" presName="parTxOnlySpace" presStyleCnt="0"/>
      <dgm:spPr/>
    </dgm:pt>
    <dgm:pt modelId="{04FD17BF-B150-994D-9574-06B293A14C48}" type="pres">
      <dgm:prSet presAssocID="{095E76B7-5958-2043-8032-C345B7251ADD}" presName="parTxOnly" presStyleLbl="node1" presStyleIdx="4" presStyleCnt="5">
        <dgm:presLayoutVars>
          <dgm:chMax val="0"/>
          <dgm:chPref val="0"/>
          <dgm:bulletEnabled val="1"/>
        </dgm:presLayoutVars>
      </dgm:prSet>
      <dgm:spPr/>
    </dgm:pt>
  </dgm:ptLst>
  <dgm:cxnLst>
    <dgm:cxn modelId="{7C70F01D-6A5F-9D49-BA8F-EDF1EC4F8B46}" type="presOf" srcId="{095E76B7-5958-2043-8032-C345B7251ADD}" destId="{04FD17BF-B150-994D-9574-06B293A14C48}" srcOrd="0" destOrd="0" presId="urn:microsoft.com/office/officeart/2005/8/layout/chevron1"/>
    <dgm:cxn modelId="{38296929-38BE-6A47-AE10-859E7A2ECC52}" srcId="{5189A848-FDFF-4B4D-B729-4C83ED4609DD}" destId="{31DA1EDA-75AE-7342-945F-36EA9058093E}" srcOrd="1" destOrd="0" parTransId="{A15AC8C0-4B5F-3246-8DB6-D7793504425C}" sibTransId="{CBF4D59D-53CA-3C4A-B16B-9D1782C0E9AC}"/>
    <dgm:cxn modelId="{D6925D3A-EEED-2B4A-ADD1-250AFCC38402}" type="presOf" srcId="{0702F46D-A1FD-9541-9973-65898DE65AB3}" destId="{73963430-2796-E348-B006-F6F0816F6F79}" srcOrd="0" destOrd="0" presId="urn:microsoft.com/office/officeart/2005/8/layout/chevron1"/>
    <dgm:cxn modelId="{A9848966-891C-CC4A-BEF3-DC8054C56F14}" srcId="{5189A848-FDFF-4B4D-B729-4C83ED4609DD}" destId="{395FFA4D-6A59-594F-AD5F-39D9F2631952}" srcOrd="2" destOrd="0" parTransId="{9C2D83E9-410A-B544-8EB8-B509B7F10221}" sibTransId="{1A488D9D-616B-5A43-92DE-69B4FA207D71}"/>
    <dgm:cxn modelId="{6B1F0E77-5CB0-F340-B496-02AC4E5ADA4C}" type="presOf" srcId="{395FFA4D-6A59-594F-AD5F-39D9F2631952}" destId="{FEA0B48F-73DD-F34D-B333-4CBDFCCC29E9}" srcOrd="0" destOrd="0" presId="urn:microsoft.com/office/officeart/2005/8/layout/chevron1"/>
    <dgm:cxn modelId="{5ED1A18C-38D0-CD41-8B9C-30B3E24330E9}" type="presOf" srcId="{31DA1EDA-75AE-7342-945F-36EA9058093E}" destId="{DB763E45-F87E-6D47-9F5F-53385C7A93A4}" srcOrd="0" destOrd="0" presId="urn:microsoft.com/office/officeart/2005/8/layout/chevron1"/>
    <dgm:cxn modelId="{BFCD3492-85A5-F349-927B-32FA91FB04E1}" type="presOf" srcId="{374F17F8-A65C-8244-BBBD-8A1A9925610F}" destId="{4D46C39C-8479-F44E-8783-C9112A890115}" srcOrd="0" destOrd="0" presId="urn:microsoft.com/office/officeart/2005/8/layout/chevron1"/>
    <dgm:cxn modelId="{4D4E80AE-1311-4A48-917D-FB448E01CBAB}" type="presOf" srcId="{5189A848-FDFF-4B4D-B729-4C83ED4609DD}" destId="{2251A6FA-3CE1-8841-A54D-11D119AE45F4}" srcOrd="0" destOrd="0" presId="urn:microsoft.com/office/officeart/2005/8/layout/chevron1"/>
    <dgm:cxn modelId="{90040DC3-7D71-E840-B7CD-D8C0CAB8BEC4}" srcId="{5189A848-FDFF-4B4D-B729-4C83ED4609DD}" destId="{0702F46D-A1FD-9541-9973-65898DE65AB3}" srcOrd="3" destOrd="0" parTransId="{220B7278-766D-0740-96A3-0CE301FF8403}" sibTransId="{AD0753AC-FA5F-6749-8DB3-8A561CD67472}"/>
    <dgm:cxn modelId="{4AA987C9-13E4-774D-A3E1-B9263DB12AEE}" srcId="{5189A848-FDFF-4B4D-B729-4C83ED4609DD}" destId="{095E76B7-5958-2043-8032-C345B7251ADD}" srcOrd="4" destOrd="0" parTransId="{84BD8E5F-E2FE-6E41-8BCD-BF1AAE98068A}" sibTransId="{1AC3E874-A13C-1049-B9A4-97AC6CAD1159}"/>
    <dgm:cxn modelId="{D5A29CDB-C5F9-F54C-968D-4949F171903B}" srcId="{5189A848-FDFF-4B4D-B729-4C83ED4609DD}" destId="{374F17F8-A65C-8244-BBBD-8A1A9925610F}" srcOrd="0" destOrd="0" parTransId="{D437B689-1E84-A049-B17D-27E7B6E0E8EF}" sibTransId="{99DC6D2D-9403-4641-B998-463803B5C39B}"/>
    <dgm:cxn modelId="{F4DC53AC-E8A9-A641-BE93-450FBD38DA44}" type="presParOf" srcId="{2251A6FA-3CE1-8841-A54D-11D119AE45F4}" destId="{4D46C39C-8479-F44E-8783-C9112A890115}" srcOrd="0" destOrd="0" presId="urn:microsoft.com/office/officeart/2005/8/layout/chevron1"/>
    <dgm:cxn modelId="{154ACB41-FCF7-8047-BD5E-0E17EDB1B6B2}" type="presParOf" srcId="{2251A6FA-3CE1-8841-A54D-11D119AE45F4}" destId="{E88922F5-CD0C-FE4F-B843-5FE7456D5CE9}" srcOrd="1" destOrd="0" presId="urn:microsoft.com/office/officeart/2005/8/layout/chevron1"/>
    <dgm:cxn modelId="{24A801AD-E099-C946-9910-324BDBA4EDD5}" type="presParOf" srcId="{2251A6FA-3CE1-8841-A54D-11D119AE45F4}" destId="{DB763E45-F87E-6D47-9F5F-53385C7A93A4}" srcOrd="2" destOrd="0" presId="urn:microsoft.com/office/officeart/2005/8/layout/chevron1"/>
    <dgm:cxn modelId="{1E2A6839-23AE-6648-9ACF-B66E8D43E73B}" type="presParOf" srcId="{2251A6FA-3CE1-8841-A54D-11D119AE45F4}" destId="{05C8ECDB-0489-634E-9506-AFE774700C90}" srcOrd="3" destOrd="0" presId="urn:microsoft.com/office/officeart/2005/8/layout/chevron1"/>
    <dgm:cxn modelId="{252F4CD5-DA44-AE43-96D3-BCDBCBD5FEE6}" type="presParOf" srcId="{2251A6FA-3CE1-8841-A54D-11D119AE45F4}" destId="{FEA0B48F-73DD-F34D-B333-4CBDFCCC29E9}" srcOrd="4" destOrd="0" presId="urn:microsoft.com/office/officeart/2005/8/layout/chevron1"/>
    <dgm:cxn modelId="{D9CF618E-A606-ED43-869C-BCD259402B52}" type="presParOf" srcId="{2251A6FA-3CE1-8841-A54D-11D119AE45F4}" destId="{770244E9-310A-204A-98FF-A8A4AE49FB56}" srcOrd="5" destOrd="0" presId="urn:microsoft.com/office/officeart/2005/8/layout/chevron1"/>
    <dgm:cxn modelId="{ABFDD3EB-F858-F14F-9DB9-3CD5EAFADF92}" type="presParOf" srcId="{2251A6FA-3CE1-8841-A54D-11D119AE45F4}" destId="{73963430-2796-E348-B006-F6F0816F6F79}" srcOrd="6" destOrd="0" presId="urn:microsoft.com/office/officeart/2005/8/layout/chevron1"/>
    <dgm:cxn modelId="{8830525D-6BCF-274F-AF6A-E868D8484745}" type="presParOf" srcId="{2251A6FA-3CE1-8841-A54D-11D119AE45F4}" destId="{75726008-076E-4244-BDED-8392C444F61B}" srcOrd="7" destOrd="0" presId="urn:microsoft.com/office/officeart/2005/8/layout/chevron1"/>
    <dgm:cxn modelId="{D7C50240-4DCF-0B47-A86A-77C048CD9045}" type="presParOf" srcId="{2251A6FA-3CE1-8841-A54D-11D119AE45F4}" destId="{04FD17BF-B150-994D-9574-06B293A14C48}"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1DB1D0-13C5-1741-AA03-E95E91361D54}">
      <dsp:nvSpPr>
        <dsp:cNvPr id="0" name=""/>
        <dsp:cNvSpPr/>
      </dsp:nvSpPr>
      <dsp:spPr>
        <a:xfrm>
          <a:off x="2303134" y="1714778"/>
          <a:ext cx="2095839" cy="2095839"/>
        </a:xfrm>
        <a:prstGeom prst="gear9">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Automatic NER Filtering</a:t>
          </a:r>
          <a:endParaRPr lang="en-GB" sz="1400" kern="1200" dirty="0"/>
        </a:p>
      </dsp:txBody>
      <dsp:txXfrm>
        <a:off x="2724491" y="2205718"/>
        <a:ext cx="1253125" cy="1077305"/>
      </dsp:txXfrm>
    </dsp:sp>
    <dsp:sp modelId="{A5BB3FA7-4FF6-5E4E-851F-83BA457A3CE6}">
      <dsp:nvSpPr>
        <dsp:cNvPr id="0" name=""/>
        <dsp:cNvSpPr/>
      </dsp:nvSpPr>
      <dsp:spPr>
        <a:xfrm>
          <a:off x="1083736" y="1219397"/>
          <a:ext cx="1524247" cy="1524247"/>
        </a:xfrm>
        <a:prstGeom prst="gear6">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Keyword Extractor</a:t>
          </a:r>
          <a:endParaRPr lang="en-GB" sz="1400" kern="1200" dirty="0"/>
        </a:p>
      </dsp:txBody>
      <dsp:txXfrm>
        <a:off x="1467470" y="1605450"/>
        <a:ext cx="756779" cy="752141"/>
      </dsp:txXfrm>
    </dsp:sp>
    <dsp:sp modelId="{FF53E7A6-3484-034C-B7AC-9E16CF450FA2}">
      <dsp:nvSpPr>
        <dsp:cNvPr id="0" name=""/>
        <dsp:cNvSpPr/>
      </dsp:nvSpPr>
      <dsp:spPr>
        <a:xfrm rot="20700000">
          <a:off x="1937470" y="167822"/>
          <a:ext cx="1493451" cy="1493451"/>
        </a:xfrm>
        <a:prstGeom prst="gear6">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Index Generator</a:t>
          </a:r>
          <a:endParaRPr lang="en-GB" sz="1400" kern="1200" dirty="0"/>
        </a:p>
      </dsp:txBody>
      <dsp:txXfrm rot="-20700000">
        <a:off x="2265028" y="495380"/>
        <a:ext cx="838335" cy="838335"/>
      </dsp:txXfrm>
    </dsp:sp>
    <dsp:sp modelId="{A4838F4E-B271-7646-BCD0-8A068029F185}">
      <dsp:nvSpPr>
        <dsp:cNvPr id="0" name=""/>
        <dsp:cNvSpPr/>
      </dsp:nvSpPr>
      <dsp:spPr>
        <a:xfrm>
          <a:off x="2137814" y="1400880"/>
          <a:ext cx="2682675" cy="2682675"/>
        </a:xfrm>
        <a:prstGeom prst="circularArrow">
          <a:avLst>
            <a:gd name="adj1" fmla="val 4688"/>
            <a:gd name="adj2" fmla="val 299029"/>
            <a:gd name="adj3" fmla="val 2506401"/>
            <a:gd name="adj4" fmla="val 15882475"/>
            <a:gd name="adj5" fmla="val 5469"/>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991C13B9-7402-6549-ACD8-E49592979AF8}">
      <dsp:nvSpPr>
        <dsp:cNvPr id="0" name=""/>
        <dsp:cNvSpPr/>
      </dsp:nvSpPr>
      <dsp:spPr>
        <a:xfrm>
          <a:off x="813795" y="883786"/>
          <a:ext cx="1949131" cy="1949131"/>
        </a:xfrm>
        <a:prstGeom prst="leftCircularArrow">
          <a:avLst>
            <a:gd name="adj1" fmla="val 6452"/>
            <a:gd name="adj2" fmla="val 429999"/>
            <a:gd name="adj3" fmla="val 10489124"/>
            <a:gd name="adj4" fmla="val 14837806"/>
            <a:gd name="adj5" fmla="val 7527"/>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8F2E3E5A-52C4-4247-BD2B-EB2E5406A5BC}">
      <dsp:nvSpPr>
        <dsp:cNvPr id="0" name=""/>
        <dsp:cNvSpPr/>
      </dsp:nvSpPr>
      <dsp:spPr>
        <a:xfrm>
          <a:off x="1592020" y="-157652"/>
          <a:ext cx="2101555" cy="2101555"/>
        </a:xfrm>
        <a:prstGeom prst="circularArrow">
          <a:avLst>
            <a:gd name="adj1" fmla="val 5984"/>
            <a:gd name="adj2" fmla="val 394124"/>
            <a:gd name="adj3" fmla="val 13313824"/>
            <a:gd name="adj4" fmla="val 10508221"/>
            <a:gd name="adj5" fmla="val 6981"/>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6C39C-8479-F44E-8783-C9112A890115}">
      <dsp:nvSpPr>
        <dsp:cNvPr id="0" name=""/>
        <dsp:cNvSpPr/>
      </dsp:nvSpPr>
      <dsp:spPr>
        <a:xfrm>
          <a:off x="1984" y="2356728"/>
          <a:ext cx="1766553" cy="706621"/>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Scraped data</a:t>
          </a:r>
        </a:p>
      </dsp:txBody>
      <dsp:txXfrm>
        <a:off x="355295" y="2356728"/>
        <a:ext cx="1059932" cy="706621"/>
      </dsp:txXfrm>
    </dsp:sp>
    <dsp:sp modelId="{DB763E45-F87E-6D47-9F5F-53385C7A93A4}">
      <dsp:nvSpPr>
        <dsp:cNvPr id="0" name=""/>
        <dsp:cNvSpPr/>
      </dsp:nvSpPr>
      <dsp:spPr>
        <a:xfrm>
          <a:off x="1591883" y="2356728"/>
          <a:ext cx="1766553" cy="706621"/>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Clean text</a:t>
          </a:r>
        </a:p>
      </dsp:txBody>
      <dsp:txXfrm>
        <a:off x="1945194" y="2356728"/>
        <a:ext cx="1059932" cy="706621"/>
      </dsp:txXfrm>
    </dsp:sp>
    <dsp:sp modelId="{FEA0B48F-73DD-F34D-B333-4CBDFCCC29E9}">
      <dsp:nvSpPr>
        <dsp:cNvPr id="0" name=""/>
        <dsp:cNvSpPr/>
      </dsp:nvSpPr>
      <dsp:spPr>
        <a:xfrm>
          <a:off x="3181781" y="2356728"/>
          <a:ext cx="1766553" cy="706621"/>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Language detection</a:t>
          </a:r>
        </a:p>
      </dsp:txBody>
      <dsp:txXfrm>
        <a:off x="3535092" y="2356728"/>
        <a:ext cx="1059932" cy="706621"/>
      </dsp:txXfrm>
    </dsp:sp>
    <dsp:sp modelId="{73963430-2796-E348-B006-F6F0816F6F79}">
      <dsp:nvSpPr>
        <dsp:cNvPr id="0" name=""/>
        <dsp:cNvSpPr/>
      </dsp:nvSpPr>
      <dsp:spPr>
        <a:xfrm>
          <a:off x="4771679" y="2356728"/>
          <a:ext cx="1766553" cy="706621"/>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Filter </a:t>
          </a:r>
          <a:r>
            <a:rPr lang="en-US" sz="1700" kern="1200" dirty="0" err="1"/>
            <a:t>stopwords</a:t>
          </a:r>
          <a:endParaRPr lang="en-US" sz="1700" kern="1200" dirty="0"/>
        </a:p>
      </dsp:txBody>
      <dsp:txXfrm>
        <a:off x="5124990" y="2356728"/>
        <a:ext cx="1059932" cy="706621"/>
      </dsp:txXfrm>
    </dsp:sp>
    <dsp:sp modelId="{04FD17BF-B150-994D-9574-06B293A14C48}">
      <dsp:nvSpPr>
        <dsp:cNvPr id="0" name=""/>
        <dsp:cNvSpPr/>
      </dsp:nvSpPr>
      <dsp:spPr>
        <a:xfrm>
          <a:off x="6361578" y="2356728"/>
          <a:ext cx="1766553" cy="706621"/>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Ready for analysis</a:t>
          </a:r>
        </a:p>
      </dsp:txBody>
      <dsp:txXfrm>
        <a:off x="6714889" y="2356728"/>
        <a:ext cx="1059932" cy="706621"/>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latin typeface="Merriweather Regular" panose="02060503050406030704" pitchFamily="18" charset="77"/>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6D562E9-F970-40C5-8076-BA5383048925}" type="datetimeFigureOut">
              <a:rPr lang="en-GB" smtClean="0">
                <a:latin typeface="Merriweather Regular" panose="02060503050406030704" pitchFamily="18" charset="77"/>
              </a:rPr>
              <a:t>14/01/2025</a:t>
            </a:fld>
            <a:endParaRPr lang="en-GB">
              <a:latin typeface="Merriweather Regular" panose="02060503050406030704" pitchFamily="18" charset="77"/>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latin typeface="Merriweather Regular" panose="02060503050406030704" pitchFamily="18" charset="77"/>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517BDD4-EA2B-47CA-A27F-5DCC43F23FEF}" type="slidenum">
              <a:rPr lang="en-GB" smtClean="0">
                <a:latin typeface="Merriweather Regular" panose="02060503050406030704" pitchFamily="18" charset="77"/>
              </a:rPr>
              <a:t>‹#›</a:t>
            </a:fld>
            <a:endParaRPr lang="en-GB">
              <a:latin typeface="Merriweather Regular" panose="02060503050406030704" pitchFamily="18" charset="77"/>
            </a:endParaRPr>
          </a:p>
        </p:txBody>
      </p:sp>
    </p:spTree>
    <p:extLst>
      <p:ext uri="{BB962C8B-B14F-4D97-AF65-F5344CB8AC3E}">
        <p14:creationId xmlns:p14="http://schemas.microsoft.com/office/powerpoint/2010/main" val="28687260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Merriweather Regular" panose="02060503050406030704" pitchFamily="18" charset="77"/>
              </a:defRPr>
            </a:lvl1pPr>
          </a:lstStyle>
          <a:p>
            <a:endParaRPr lang="en-GB"/>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Merriweather Regular" panose="02060503050406030704" pitchFamily="18" charset="77"/>
              </a:defRPr>
            </a:lvl1pPr>
          </a:lstStyle>
          <a:p>
            <a:fld id="{7CAC0B33-3943-42F1-973C-9CDD51C76BBD}" type="datetimeFigureOut">
              <a:rPr lang="en-GB" smtClean="0"/>
              <a:pPr/>
              <a:t>14/01/2025</a:t>
            </a:fld>
            <a:endParaRPr lang="en-GB"/>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Merriweather Regular" panose="02060503050406030704" pitchFamily="18" charset="77"/>
              </a:defRPr>
            </a:lvl1pPr>
          </a:lstStyle>
          <a:p>
            <a:endParaRPr lang="en-GB"/>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Merriweather Regular" panose="02060503050406030704" pitchFamily="18" charset="77"/>
              </a:defRPr>
            </a:lvl1pPr>
          </a:lstStyle>
          <a:p>
            <a:fld id="{697381A9-0C9E-4D3A-A28B-AC4E168A57BC}" type="slidenum">
              <a:rPr lang="en-GB" smtClean="0"/>
              <a:pPr/>
              <a:t>‹#›</a:t>
            </a:fld>
            <a:endParaRPr lang="en-GB"/>
          </a:p>
        </p:txBody>
      </p:sp>
    </p:spTree>
    <p:extLst>
      <p:ext uri="{BB962C8B-B14F-4D97-AF65-F5344CB8AC3E}">
        <p14:creationId xmlns:p14="http://schemas.microsoft.com/office/powerpoint/2010/main" val="2800893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erriweather Regular" panose="02060503050406030704" pitchFamily="18" charset="77"/>
        <a:ea typeface="+mn-ea"/>
        <a:cs typeface="+mn-cs"/>
      </a:defRPr>
    </a:lvl1pPr>
    <a:lvl2pPr marL="457200" algn="l" defTabSz="914400" rtl="0" eaLnBrk="1" latinLnBrk="0" hangingPunct="1">
      <a:defRPr sz="1200" b="0" i="0" kern="1200">
        <a:solidFill>
          <a:schemeClr val="tx1"/>
        </a:solidFill>
        <a:latin typeface="Merriweather Regular" panose="02060503050406030704" pitchFamily="18" charset="77"/>
        <a:ea typeface="+mn-ea"/>
        <a:cs typeface="+mn-cs"/>
      </a:defRPr>
    </a:lvl2pPr>
    <a:lvl3pPr marL="914400" algn="l" defTabSz="914400" rtl="0" eaLnBrk="1" latinLnBrk="0" hangingPunct="1">
      <a:defRPr sz="1200" b="0" i="0" kern="1200">
        <a:solidFill>
          <a:schemeClr val="tx1"/>
        </a:solidFill>
        <a:latin typeface="Merriweather Regular" panose="02060503050406030704" pitchFamily="18" charset="77"/>
        <a:ea typeface="+mn-ea"/>
        <a:cs typeface="+mn-cs"/>
      </a:defRPr>
    </a:lvl3pPr>
    <a:lvl4pPr marL="1371600" algn="l" defTabSz="914400" rtl="0" eaLnBrk="1" latinLnBrk="0" hangingPunct="1">
      <a:defRPr sz="1200" b="0" i="0" kern="1200">
        <a:solidFill>
          <a:schemeClr val="tx1"/>
        </a:solidFill>
        <a:latin typeface="Merriweather Regular" panose="02060503050406030704" pitchFamily="18" charset="77"/>
        <a:ea typeface="+mn-ea"/>
        <a:cs typeface="+mn-cs"/>
      </a:defRPr>
    </a:lvl4pPr>
    <a:lvl5pPr marL="1828800" algn="l" defTabSz="914400" rtl="0" eaLnBrk="1" latinLnBrk="0" hangingPunct="1">
      <a:defRPr sz="1200" b="0" i="0" kern="1200">
        <a:solidFill>
          <a:schemeClr val="tx1"/>
        </a:solidFill>
        <a:latin typeface="Merriweather Regular" panose="02060503050406030704" pitchFamily="18"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1</a:t>
            </a:fld>
            <a:endParaRPr lang="en-GB"/>
          </a:p>
        </p:txBody>
      </p:sp>
    </p:spTree>
    <p:extLst>
      <p:ext uri="{BB962C8B-B14F-4D97-AF65-F5344CB8AC3E}">
        <p14:creationId xmlns:p14="http://schemas.microsoft.com/office/powerpoint/2010/main" val="4062055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that </a:t>
            </a:r>
            <a:r>
              <a:rPr lang="en-US" b="1" dirty="0"/>
              <a:t>sustainability</a:t>
            </a:r>
            <a:r>
              <a:rPr lang="en-US" dirty="0"/>
              <a:t> has become a top priority in the Netherlands, driven by government policies (e.g., net-zero goals by 2050) and business </a:t>
            </a:r>
            <a:r>
              <a:rPr lang="en-US" dirty="0" err="1"/>
              <a:t>pressures.Underscore</a:t>
            </a:r>
            <a:r>
              <a:rPr lang="en-US" dirty="0"/>
              <a:t> that companies need to showcase their sustainability efforts publicly—and that analyzing these disclosures helps us understand their true commitment.</a:t>
            </a:r>
          </a:p>
          <a:p>
            <a:endParaRPr lang="en-US"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3</a:t>
            </a:fld>
            <a:endParaRPr lang="en-GB"/>
          </a:p>
        </p:txBody>
      </p:sp>
    </p:spTree>
    <p:extLst>
      <p:ext uri="{BB962C8B-B14F-4D97-AF65-F5344CB8AC3E}">
        <p14:creationId xmlns:p14="http://schemas.microsoft.com/office/powerpoint/2010/main" val="655377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0CC9B-FC49-B17B-86A5-B7850CA543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966FE7-660D-4319-ABF6-1D6F16811F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677C79-5655-8C3F-4F7F-F115944DF7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that </a:t>
            </a:r>
            <a:r>
              <a:rPr lang="en-US" b="1" dirty="0"/>
              <a:t>sustainability</a:t>
            </a:r>
            <a:r>
              <a:rPr lang="en-US" dirty="0"/>
              <a:t> has become a top priority in the Netherlands, driven by government policies (e.g., net-zero goals by 2050) and business </a:t>
            </a:r>
            <a:r>
              <a:rPr lang="en-US" dirty="0" err="1"/>
              <a:t>pressures.Underscore</a:t>
            </a:r>
            <a:r>
              <a:rPr lang="en-US" dirty="0"/>
              <a:t> that companies need to showcase their sustainability efforts publicly—and that analyzing these disclosures helps us understand their true commitment.</a:t>
            </a:r>
          </a:p>
          <a:p>
            <a:endParaRPr lang="en-US" dirty="0"/>
          </a:p>
        </p:txBody>
      </p:sp>
      <p:sp>
        <p:nvSpPr>
          <p:cNvPr id="4" name="Slide Number Placeholder 3">
            <a:extLst>
              <a:ext uri="{FF2B5EF4-FFF2-40B4-BE49-F238E27FC236}">
                <a16:creationId xmlns:a16="http://schemas.microsoft.com/office/drawing/2014/main" id="{3DE101B3-65F1-2088-A2DD-FEF96F1D62CA}"/>
              </a:ext>
            </a:extLst>
          </p:cNvPr>
          <p:cNvSpPr>
            <a:spLocks noGrp="1"/>
          </p:cNvSpPr>
          <p:nvPr>
            <p:ph type="sldNum" sz="quarter" idx="5"/>
          </p:nvPr>
        </p:nvSpPr>
        <p:spPr/>
        <p:txBody>
          <a:bodyPr/>
          <a:lstStyle/>
          <a:p>
            <a:fld id="{697381A9-0C9E-4D3A-A28B-AC4E168A57BC}" type="slidenum">
              <a:rPr lang="en-GB" smtClean="0"/>
              <a:pPr/>
              <a:t>4</a:t>
            </a:fld>
            <a:endParaRPr lang="en-GB"/>
          </a:p>
        </p:txBody>
      </p:sp>
    </p:spTree>
    <p:extLst>
      <p:ext uri="{BB962C8B-B14F-4D97-AF65-F5344CB8AC3E}">
        <p14:creationId xmlns:p14="http://schemas.microsoft.com/office/powerpoint/2010/main" val="41800770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yellow">
    <p:bg bwMode="gray">
      <p:bgPr>
        <a:solidFill>
          <a:schemeClr val="accent1"/>
        </a:solidFill>
        <a:effectLst/>
      </p:bgPr>
    </p:bg>
    <p:spTree>
      <p:nvGrpSpPr>
        <p:cNvPr id="1" name=""/>
        <p:cNvGrpSpPr/>
        <p:nvPr/>
      </p:nvGrpSpPr>
      <p:grpSpPr>
        <a:xfrm>
          <a:off x="0" y="0"/>
          <a:ext cx="0" cy="0"/>
          <a:chOff x="0" y="0"/>
          <a:chExt cx="0" cy="0"/>
        </a:xfrm>
      </p:grpSpPr>
      <p:sp>
        <p:nvSpPr>
          <p:cNvPr id="9" name="Tijdelijke aanduiding voor datum 3">
            <a:extLst>
              <a:ext uri="{FF2B5EF4-FFF2-40B4-BE49-F238E27FC236}">
                <a16:creationId xmlns:a16="http://schemas.microsoft.com/office/drawing/2014/main" id="{9F183073-10E5-1148-8165-AEA6349E146A}"/>
              </a:ext>
            </a:extLst>
          </p:cNvPr>
          <p:cNvSpPr>
            <a:spLocks noGrp="1"/>
          </p:cNvSpPr>
          <p:nvPr>
            <p:ph type="dt" sz="half" idx="10"/>
          </p:nvPr>
        </p:nvSpPr>
        <p:spPr>
          <a:xfrm>
            <a:off x="9985375" y="512910"/>
            <a:ext cx="1853435" cy="216025"/>
          </a:xfrm>
          <a:prstGeom prst="rect">
            <a:avLst/>
          </a:prstGeom>
        </p:spPr>
        <p:txBody>
          <a:bodyPr/>
          <a:lstStyle>
            <a:lvl1pPr algn="r">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E35D4E43-E74D-5D48-906A-FCDCBE239F6B}" type="datetime1">
              <a:rPr lang="nl-NL" smtClean="0"/>
              <a:t>14-01-2025</a:t>
            </a:fld>
            <a:endParaRPr lang="en-GB" dirty="0"/>
          </a:p>
        </p:txBody>
      </p:sp>
      <p:sp>
        <p:nvSpPr>
          <p:cNvPr id="31" name="Tijdelijke aanduiding voor tekst 30">
            <a:extLst>
              <a:ext uri="{FF2B5EF4-FFF2-40B4-BE49-F238E27FC236}">
                <a16:creationId xmlns:a16="http://schemas.microsoft.com/office/drawing/2014/main" id="{E6D5F428-993B-6A4C-A7CE-238F44C7C548}"/>
              </a:ext>
            </a:extLst>
          </p:cNvPr>
          <p:cNvSpPr>
            <a:spLocks noGrp="1"/>
          </p:cNvSpPr>
          <p:nvPr>
            <p:ph type="body" sz="quarter" idx="14" hasCustomPrompt="1"/>
          </p:nvPr>
        </p:nvSpPr>
        <p:spPr>
          <a:xfrm>
            <a:off x="2575859" y="501834"/>
            <a:ext cx="7008532" cy="227101"/>
          </a:xfrm>
          <a:prstGeom prst="rect">
            <a:avLst/>
          </a:prstGeom>
        </p:spPr>
        <p:txBody>
          <a:bodyPr/>
          <a:lstStyle>
            <a:lvl1pPr algn="ctr">
              <a:defRPr sz="1200" b="0" i="0" u="none" cap="all" spc="50" baseline="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Name sub-</a:t>
            </a:r>
            <a:r>
              <a:rPr lang="nl-NL" dirty="0" err="1"/>
              <a:t>sender</a:t>
            </a:r>
            <a:endParaRPr lang="nl-NL" dirty="0"/>
          </a:p>
        </p:txBody>
      </p:sp>
      <p:sp>
        <p:nvSpPr>
          <p:cNvPr id="33" name="Tijdelijke aanduiding voor tekst 32">
            <a:extLst>
              <a:ext uri="{FF2B5EF4-FFF2-40B4-BE49-F238E27FC236}">
                <a16:creationId xmlns:a16="http://schemas.microsoft.com/office/drawing/2014/main" id="{509A3404-C322-574D-996D-93CFC2296001}"/>
              </a:ext>
            </a:extLst>
          </p:cNvPr>
          <p:cNvSpPr>
            <a:spLocks noGrp="1"/>
          </p:cNvSpPr>
          <p:nvPr>
            <p:ph type="body" sz="quarter" idx="15" hasCustomPrompt="1"/>
          </p:nvPr>
        </p:nvSpPr>
        <p:spPr>
          <a:xfrm>
            <a:off x="3575177" y="5800328"/>
            <a:ext cx="5044821" cy="217169"/>
          </a:xfrm>
          <a:prstGeom prst="rect">
            <a:avLst/>
          </a:prstGeom>
        </p:spPr>
        <p:txBody>
          <a:bodyPr/>
          <a:lstStyle>
            <a:lvl1pPr algn="ctr">
              <a:defRPr sz="1200" b="1" i="0">
                <a:latin typeface="Open Sans" panose="020B0606030504020204" pitchFamily="34" charset="0"/>
                <a:ea typeface="Open Sans" panose="020B0606030504020204" pitchFamily="34" charset="0"/>
                <a:cs typeface="Open Sans" panose="020B0606030504020204" pitchFamily="34" charset="0"/>
              </a:defRPr>
            </a:lvl1pPr>
          </a:lstStyle>
          <a:p>
            <a:r>
              <a:rPr lang="nl-NL" dirty="0"/>
              <a:t>Name </a:t>
            </a:r>
            <a:r>
              <a:rPr lang="nl-NL" dirty="0" err="1"/>
              <a:t>Lastname</a:t>
            </a:r>
            <a:endParaRPr lang="nl-NL" dirty="0"/>
          </a:p>
        </p:txBody>
      </p:sp>
      <p:sp>
        <p:nvSpPr>
          <p:cNvPr id="35" name="Tijdelijke aanduiding voor tekst 34">
            <a:extLst>
              <a:ext uri="{FF2B5EF4-FFF2-40B4-BE49-F238E27FC236}">
                <a16:creationId xmlns:a16="http://schemas.microsoft.com/office/drawing/2014/main" id="{D6F025CA-08AA-BB4D-A7AA-3CD26CC85FA1}"/>
              </a:ext>
            </a:extLst>
          </p:cNvPr>
          <p:cNvSpPr>
            <a:spLocks noGrp="1"/>
          </p:cNvSpPr>
          <p:nvPr>
            <p:ph type="body" sz="quarter" idx="16" hasCustomPrompt="1"/>
          </p:nvPr>
        </p:nvSpPr>
        <p:spPr>
          <a:xfrm>
            <a:off x="3575177" y="6017497"/>
            <a:ext cx="5044821" cy="270592"/>
          </a:xfrm>
          <a:prstGeom prst="rect">
            <a:avLst/>
          </a:prstGeom>
        </p:spPr>
        <p:txBody>
          <a:bodyPr/>
          <a:lstStyle>
            <a:lvl1pPr algn="ctr">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Job </a:t>
            </a:r>
            <a:r>
              <a:rPr lang="nl-NL" dirty="0" err="1"/>
              <a:t>title</a:t>
            </a:r>
            <a:endParaRPr lang="nl-NL" dirty="0"/>
          </a:p>
        </p:txBody>
      </p:sp>
      <p:sp>
        <p:nvSpPr>
          <p:cNvPr id="41" name="Titel 1">
            <a:extLst>
              <a:ext uri="{FF2B5EF4-FFF2-40B4-BE49-F238E27FC236}">
                <a16:creationId xmlns:a16="http://schemas.microsoft.com/office/drawing/2014/main" id="{75804E32-4442-4548-B1CA-E4A4F92AB285}"/>
              </a:ext>
            </a:extLst>
          </p:cNvPr>
          <p:cNvSpPr>
            <a:spLocks noGrp="1"/>
          </p:cNvSpPr>
          <p:nvPr>
            <p:ph type="ctrTitle" hasCustomPrompt="1"/>
          </p:nvPr>
        </p:nvSpPr>
        <p:spPr>
          <a:xfrm>
            <a:off x="393291" y="1196750"/>
            <a:ext cx="11374639" cy="4603578"/>
          </a:xfrm>
          <a:prstGeom prst="rect">
            <a:avLst/>
          </a:prstGeom>
        </p:spPr>
        <p:txBody>
          <a:bodyPr anchor="ctr" anchorCtr="0"/>
          <a:lstStyle>
            <a:lvl1pPr algn="ctr">
              <a:defRPr sz="4100" b="0" i="1">
                <a:latin typeface="Merriweather Light" pitchFamily="2" charset="77"/>
              </a:defRPr>
            </a:lvl1pPr>
          </a:lstStyle>
          <a:p>
            <a:r>
              <a:rPr lang="en-GB" dirty="0"/>
              <a:t>Place your attention-grabbing</a:t>
            </a:r>
            <a:br>
              <a:rPr lang="en-GB" dirty="0"/>
            </a:br>
            <a:r>
              <a:rPr lang="en-GB" dirty="0"/>
              <a:t>headline here</a:t>
            </a:r>
          </a:p>
        </p:txBody>
      </p:sp>
      <p:pic>
        <p:nvPicPr>
          <p:cNvPr id="8" name="Afbeelding 7">
            <a:extLst>
              <a:ext uri="{FF2B5EF4-FFF2-40B4-BE49-F238E27FC236}">
                <a16:creationId xmlns:a16="http://schemas.microsoft.com/office/drawing/2014/main" id="{706C4943-7EFA-554F-8665-CDF3B1B7EC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226845" cy="1268759"/>
          </a:xfrm>
          <a:prstGeom prst="rect">
            <a:avLst/>
          </a:prstGeom>
        </p:spPr>
      </p:pic>
    </p:spTree>
    <p:extLst>
      <p:ext uri="{BB962C8B-B14F-4D97-AF65-F5344CB8AC3E}">
        <p14:creationId xmlns:p14="http://schemas.microsoft.com/office/powerpoint/2010/main" val="2234253795"/>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11">
          <p15:clr>
            <a:srgbClr val="FBAE40"/>
          </p15:clr>
        </p15:guide>
        <p15:guide id="7" pos="6200">
          <p15:clr>
            <a:srgbClr val="FBAE40"/>
          </p15:clr>
        </p15:guide>
        <p15:guide id="8" pos="6290">
          <p15:clr>
            <a:srgbClr val="FBAE40"/>
          </p15:clr>
        </p15:guide>
        <p15:guide id="9" pos="4998">
          <p15:clr>
            <a:srgbClr val="FBAE40"/>
          </p15:clr>
        </p15:guide>
        <p15:guide id="10" pos="3864">
          <p15:clr>
            <a:srgbClr val="FBAE40"/>
          </p15:clr>
        </p15:guide>
        <p15:guide id="11" pos="3773">
          <p15:clr>
            <a:srgbClr val="FBAE40"/>
          </p15:clr>
        </p15:guide>
        <p15:guide id="12" pos="2662">
          <p15:clr>
            <a:srgbClr val="FBAE40"/>
          </p15:clr>
        </p15:guide>
        <p15:guide id="13" pos="2571">
          <p15:clr>
            <a:srgbClr val="FBAE40"/>
          </p15:clr>
        </p15:guide>
        <p15:guide id="14" pos="1460">
          <p15:clr>
            <a:srgbClr val="FBAE40"/>
          </p15:clr>
        </p15:guide>
        <p15:guide id="15" pos="1346">
          <p15:clr>
            <a:srgbClr val="FBAE40"/>
          </p15:clr>
        </p15:guide>
        <p15:guide id="18" orient="horz" pos="754" userDrawn="1">
          <p15:clr>
            <a:srgbClr val="FBAE40"/>
          </p15:clr>
        </p15:guide>
        <p15:guide id="19" orient="horz" pos="211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Full screen image + caption">
    <p:bg bwMode="gray">
      <p:bgPr>
        <a:solidFill>
          <a:schemeClr val="bg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6BA2A577-21F1-7046-AA42-DF49AEC8BCF0}"/>
              </a:ext>
            </a:extLst>
          </p:cNvPr>
          <p:cNvSpPr>
            <a:spLocks noGrp="1"/>
          </p:cNvSpPr>
          <p:nvPr>
            <p:ph type="pic" sz="quarter" idx="18" hasCustomPrompt="1"/>
          </p:nvPr>
        </p:nvSpPr>
        <p:spPr>
          <a:xfrm>
            <a:off x="336551" y="368300"/>
            <a:ext cx="11522074" cy="5580000"/>
          </a:xfrm>
          <a:prstGeom prst="rect">
            <a:avLst/>
          </a:prstGeom>
          <a:solidFill>
            <a:schemeClr val="bg1"/>
          </a:solidFill>
          <a:ln>
            <a:noFill/>
          </a:ln>
        </p:spPr>
        <p:txBody>
          <a:bodyPr anchor="ctr" anchorCtr="0"/>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Click icon </a:t>
            </a:r>
            <a:r>
              <a:rPr lang="nl-NL" dirty="0" err="1"/>
              <a:t>to</a:t>
            </a:r>
            <a:r>
              <a:rPr lang="nl-NL" dirty="0"/>
              <a:t> </a:t>
            </a:r>
            <a:r>
              <a:rPr lang="nl-NL" dirty="0" err="1"/>
              <a:t>add</a:t>
            </a:r>
            <a:r>
              <a:rPr lang="nl-NL" dirty="0"/>
              <a:t> </a:t>
            </a:r>
            <a:r>
              <a:rPr lang="nl-NL" dirty="0" err="1"/>
              <a:t>an</a:t>
            </a:r>
            <a:r>
              <a:rPr lang="nl-NL" dirty="0"/>
              <a:t> image</a:t>
            </a:r>
          </a:p>
        </p:txBody>
      </p:sp>
      <p:sp>
        <p:nvSpPr>
          <p:cNvPr id="4" name="Tijdelijke aanduiding voor tekst 3">
            <a:extLst>
              <a:ext uri="{FF2B5EF4-FFF2-40B4-BE49-F238E27FC236}">
                <a16:creationId xmlns:a16="http://schemas.microsoft.com/office/drawing/2014/main" id="{2644E85E-CA6A-F844-A413-BC9479C4FF28}"/>
              </a:ext>
            </a:extLst>
          </p:cNvPr>
          <p:cNvSpPr>
            <a:spLocks noGrp="1"/>
          </p:cNvSpPr>
          <p:nvPr>
            <p:ph type="body" sz="quarter" idx="19" hasCustomPrompt="1"/>
          </p:nvPr>
        </p:nvSpPr>
        <p:spPr>
          <a:xfrm>
            <a:off x="336550" y="5948300"/>
            <a:ext cx="11522075" cy="541399"/>
          </a:xfrm>
          <a:prstGeom prst="rect">
            <a:avLst/>
          </a:prstGeom>
        </p:spPr>
        <p:txBody>
          <a:bodyPr lIns="0" bIns="0" anchor="b" anchorCtr="0"/>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lang="nl-NL" sz="1200" b="0" i="0" smtClean="0">
                <a:effectLst/>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err="1"/>
              <a:t>Itasita</a:t>
            </a:r>
            <a:r>
              <a:rPr lang="nl-NL" dirty="0"/>
              <a:t> </a:t>
            </a:r>
            <a:r>
              <a:rPr lang="nl-NL" dirty="0" err="1"/>
              <a:t>sima</a:t>
            </a:r>
            <a:r>
              <a:rPr lang="nl-NL" dirty="0"/>
              <a:t> </a:t>
            </a:r>
            <a:r>
              <a:rPr lang="nl-NL" dirty="0" err="1"/>
              <a:t>dolor</a:t>
            </a:r>
            <a:r>
              <a:rPr lang="nl-NL" dirty="0"/>
              <a:t> min </a:t>
            </a:r>
            <a:r>
              <a:rPr lang="nl-NL" dirty="0" err="1"/>
              <a:t>evellor</a:t>
            </a:r>
            <a:r>
              <a:rPr lang="nl-NL" dirty="0"/>
              <a:t> </a:t>
            </a:r>
            <a:r>
              <a:rPr lang="nl-NL" dirty="0" err="1"/>
              <a:t>ratum</a:t>
            </a:r>
            <a:r>
              <a:rPr lang="nl-NL" dirty="0"/>
              <a:t> </a:t>
            </a:r>
            <a:r>
              <a:rPr lang="nl-NL" dirty="0" err="1"/>
              <a:t>laciis</a:t>
            </a:r>
            <a:r>
              <a:rPr lang="nl-NL" dirty="0"/>
              <a:t> et </a:t>
            </a:r>
            <a:r>
              <a:rPr lang="nl-NL" dirty="0" err="1"/>
              <a:t>quam</a:t>
            </a:r>
            <a:r>
              <a:rPr lang="nl-NL" dirty="0"/>
              <a:t> </a:t>
            </a:r>
            <a:r>
              <a:rPr lang="nl-NL" dirty="0" err="1"/>
              <a:t>voluptat</a:t>
            </a:r>
            <a:r>
              <a:rPr lang="nl-NL" dirty="0"/>
              <a:t> ut </a:t>
            </a:r>
            <a:r>
              <a:rPr lang="nl-NL" dirty="0" err="1"/>
              <a:t>lanis</a:t>
            </a:r>
            <a:r>
              <a:rPr lang="nl-NL" dirty="0"/>
              <a:t> </a:t>
            </a:r>
            <a:r>
              <a:rPr lang="nl-NL" dirty="0" err="1"/>
              <a:t>nit</a:t>
            </a:r>
            <a:r>
              <a:rPr lang="nl-NL" dirty="0"/>
              <a:t>, </a:t>
            </a:r>
            <a:r>
              <a:rPr lang="nl-NL" dirty="0" err="1"/>
              <a:t>eium</a:t>
            </a:r>
            <a:r>
              <a:rPr lang="nl-NL" dirty="0"/>
              <a:t> </a:t>
            </a:r>
            <a:r>
              <a:rPr lang="nl-NL" dirty="0" err="1"/>
              <a:t>quidus</a:t>
            </a:r>
            <a:r>
              <a:rPr lang="nl-NL" dirty="0"/>
              <a:t>, </a:t>
            </a:r>
            <a:r>
              <a:rPr lang="nl-NL" dirty="0" err="1"/>
              <a:t>quas</a:t>
            </a:r>
            <a:r>
              <a:rPr lang="nl-NL" dirty="0"/>
              <a:t> </a:t>
            </a:r>
            <a:r>
              <a:rPr lang="nl-NL" dirty="0" err="1"/>
              <a:t>nobis</a:t>
            </a:r>
            <a:r>
              <a:rPr lang="nl-NL" dirty="0"/>
              <a:t> </a:t>
            </a:r>
            <a:r>
              <a:rPr lang="nl-NL" dirty="0" err="1"/>
              <a:t>inusam</a:t>
            </a:r>
            <a:r>
              <a:rPr lang="nl-NL" dirty="0"/>
              <a:t> </a:t>
            </a:r>
            <a:r>
              <a:rPr lang="nl-NL" dirty="0" err="1"/>
              <a:t>cuptate</a:t>
            </a:r>
            <a:r>
              <a:rPr lang="nl-NL" dirty="0"/>
              <a:t> </a:t>
            </a:r>
            <a:r>
              <a:rPr lang="nl-NL" dirty="0" err="1"/>
              <a:t>mper</a:t>
            </a:r>
            <a:r>
              <a:rPr lang="nl-NL" dirty="0"/>
              <a:t> </a:t>
            </a:r>
            <a:r>
              <a:rPr lang="nl-NL" dirty="0" err="1"/>
              <a:t>nobit</a:t>
            </a:r>
            <a:r>
              <a:rPr lang="nl-NL" dirty="0"/>
              <a:t> hit </a:t>
            </a:r>
            <a:r>
              <a:rPr lang="nl-NL" dirty="0" err="1"/>
              <a:t>eliquam</a:t>
            </a:r>
            <a:r>
              <a:rPr lang="nl-NL" dirty="0"/>
              <a:t> </a:t>
            </a:r>
            <a:r>
              <a:rPr lang="nl-NL" dirty="0" err="1"/>
              <a:t>cori</a:t>
            </a:r>
            <a:r>
              <a:rPr lang="nl-NL" dirty="0"/>
              <a:t> </a:t>
            </a:r>
            <a:r>
              <a:rPr lang="nl-NL" dirty="0" err="1"/>
              <a:t>voloreicid</a:t>
            </a:r>
            <a:r>
              <a:rPr lang="nl-NL" dirty="0"/>
              <a:t> </a:t>
            </a:r>
            <a:r>
              <a:rPr lang="nl-NL" dirty="0" err="1"/>
              <a:t>mil</a:t>
            </a:r>
            <a:r>
              <a:rPr lang="nl-NL" dirty="0"/>
              <a:t> </a:t>
            </a:r>
            <a:r>
              <a:rPr lang="nl-NL" dirty="0" err="1"/>
              <a:t>minihilis</a:t>
            </a:r>
            <a:r>
              <a:rPr lang="nl-NL" dirty="0"/>
              <a:t> </a:t>
            </a:r>
            <a:r>
              <a:rPr lang="nl-NL" dirty="0" err="1"/>
              <a:t>aut</a:t>
            </a:r>
            <a:r>
              <a:rPr lang="nl-NL" dirty="0"/>
              <a:t> </a:t>
            </a:r>
            <a:r>
              <a:rPr lang="nl-NL" dirty="0" err="1"/>
              <a:t>milit</a:t>
            </a:r>
            <a:r>
              <a:rPr lang="nl-NL" dirty="0"/>
              <a:t> es </a:t>
            </a:r>
            <a:r>
              <a:rPr lang="nl-NL" dirty="0" err="1"/>
              <a:t>sum</a:t>
            </a:r>
            <a:r>
              <a:rPr lang="nl-NL" dirty="0"/>
              <a:t> </a:t>
            </a:r>
            <a:r>
              <a:rPr lang="nl-NL" dirty="0" err="1"/>
              <a:t>eicatet</a:t>
            </a:r>
            <a:r>
              <a:rPr lang="nl-NL" dirty="0"/>
              <a:t> ad mi, </a:t>
            </a:r>
            <a:r>
              <a:rPr lang="nl-NL" dirty="0" err="1"/>
              <a:t>unt</a:t>
            </a:r>
            <a:r>
              <a:rPr lang="nl-NL" dirty="0"/>
              <a:t> </a:t>
            </a:r>
            <a:r>
              <a:rPr lang="nl-NL" dirty="0" err="1"/>
              <a:t>qui</a:t>
            </a:r>
            <a:r>
              <a:rPr lang="nl-NL" dirty="0"/>
              <a:t> </a:t>
            </a:r>
            <a:r>
              <a:rPr lang="nl-NL" dirty="0" err="1"/>
              <a:t>dionseq</a:t>
            </a:r>
            <a:r>
              <a:rPr lang="nl-NL" dirty="0"/>
              <a:t> </a:t>
            </a:r>
            <a:r>
              <a:rPr lang="nl-NL" dirty="0" err="1"/>
              <a:t>uatusae</a:t>
            </a:r>
            <a:r>
              <a:rPr lang="nl-NL" dirty="0"/>
              <a:t> </a:t>
            </a:r>
            <a:r>
              <a:rPr lang="nl-NL" dirty="0" err="1"/>
              <a:t>verferf</a:t>
            </a:r>
            <a:r>
              <a:rPr lang="nl-NL" dirty="0"/>
              <a:t> </a:t>
            </a:r>
            <a:r>
              <a:rPr lang="nl-NL" dirty="0" err="1"/>
              <a:t>erumquunt</a:t>
            </a:r>
            <a:r>
              <a:rPr lang="nl-NL" dirty="0"/>
              <a:t>. &lt; Max. 40 </a:t>
            </a:r>
            <a:r>
              <a:rPr lang="nl-NL" dirty="0" err="1"/>
              <a:t>words</a:t>
            </a:r>
            <a:r>
              <a:rPr lang="nl-NL" dirty="0"/>
              <a:t>&gt; </a:t>
            </a:r>
          </a:p>
        </p:txBody>
      </p:sp>
    </p:spTree>
    <p:extLst>
      <p:ext uri="{BB962C8B-B14F-4D97-AF65-F5344CB8AC3E}">
        <p14:creationId xmlns:p14="http://schemas.microsoft.com/office/powerpoint/2010/main" val="3828969105"/>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79">
          <p15:clr>
            <a:srgbClr val="FBAE40"/>
          </p15:clr>
        </p15:guide>
        <p15:guide id="7" pos="6222">
          <p15:clr>
            <a:srgbClr val="FBAE40"/>
          </p15:clr>
        </p15:guide>
        <p15:guide id="8" pos="6426">
          <p15:clr>
            <a:srgbClr val="FBAE40"/>
          </p15:clr>
        </p15:guide>
        <p15:guide id="9" pos="4975">
          <p15:clr>
            <a:srgbClr val="FBAE40"/>
          </p15:clr>
        </p15:guide>
        <p15:guide id="10" pos="3954">
          <p15:clr>
            <a:srgbClr val="FBAE40"/>
          </p15:clr>
        </p15:guide>
        <p15:guide id="11" pos="3728">
          <p15:clr>
            <a:srgbClr val="FBAE40"/>
          </p15:clr>
        </p15:guide>
        <p15:guide id="12" pos="2707">
          <p15:clr>
            <a:srgbClr val="FBAE40"/>
          </p15:clr>
        </p15:guide>
        <p15:guide id="13" pos="2503">
          <p15:clr>
            <a:srgbClr val="FBAE40"/>
          </p15:clr>
        </p15:guide>
        <p15:guide id="14" pos="1460">
          <p15:clr>
            <a:srgbClr val="FBAE40"/>
          </p15:clr>
        </p15:guide>
        <p15:guide id="15" pos="1256">
          <p15:clr>
            <a:srgbClr val="FBAE40"/>
          </p15:clr>
        </p15:guide>
        <p15:guide id="17" orient="horz" pos="2115">
          <p15:clr>
            <a:srgbClr val="FBAE40"/>
          </p15:clr>
        </p15:guide>
        <p15:guide id="18" orient="horz" pos="75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pter / quote">
    <p:bg bwMode="gray">
      <p:bgPr>
        <a:solidFill>
          <a:schemeClr val="bg1"/>
        </a:solidFill>
        <a:effectLst/>
      </p:bgPr>
    </p:bg>
    <p:spTree>
      <p:nvGrpSpPr>
        <p:cNvPr id="1" name=""/>
        <p:cNvGrpSpPr/>
        <p:nvPr/>
      </p:nvGrpSpPr>
      <p:grpSpPr>
        <a:xfrm>
          <a:off x="0" y="0"/>
          <a:ext cx="0" cy="0"/>
          <a:chOff x="0" y="0"/>
          <a:chExt cx="0" cy="0"/>
        </a:xfrm>
      </p:grpSpPr>
      <p:sp>
        <p:nvSpPr>
          <p:cNvPr id="18" name="Titel 1">
            <a:extLst>
              <a:ext uri="{FF2B5EF4-FFF2-40B4-BE49-F238E27FC236}">
                <a16:creationId xmlns:a16="http://schemas.microsoft.com/office/drawing/2014/main" id="{2133EB5A-69B9-1740-8101-0C004BB7DA6D}"/>
              </a:ext>
            </a:extLst>
          </p:cNvPr>
          <p:cNvSpPr>
            <a:spLocks noGrp="1"/>
          </p:cNvSpPr>
          <p:nvPr>
            <p:ph type="ctrTitle" hasCustomPrompt="1"/>
          </p:nvPr>
        </p:nvSpPr>
        <p:spPr>
          <a:xfrm>
            <a:off x="393291" y="1155796"/>
            <a:ext cx="11374640" cy="4452816"/>
          </a:xfrm>
          <a:prstGeom prst="rect">
            <a:avLst/>
          </a:prstGeom>
        </p:spPr>
        <p:txBody>
          <a:bodyPr anchor="ctr" anchorCtr="0"/>
          <a:lstStyle>
            <a:lvl1pPr marL="0" marR="0" indent="0" algn="ctr" defTabSz="914400" rtl="0" eaLnBrk="1" fontAlgn="auto" latinLnBrk="0" hangingPunct="1">
              <a:lnSpc>
                <a:spcPct val="100000"/>
              </a:lnSpc>
              <a:spcBef>
                <a:spcPct val="0"/>
              </a:spcBef>
              <a:spcAft>
                <a:spcPts val="0"/>
              </a:spcAft>
              <a:buClrTx/>
              <a:buSzTx/>
              <a:buFontTx/>
              <a:buNone/>
              <a:tabLst/>
              <a:defRPr sz="4100" b="0" i="1">
                <a:latin typeface="Merriweather Light" pitchFamily="2" charset="77"/>
              </a:defRPr>
            </a:lvl1pPr>
          </a:lstStyle>
          <a:p>
            <a:r>
              <a:rPr lang="en-GB" dirty="0"/>
              <a:t>Chapter title or Quote slide.</a:t>
            </a:r>
            <a:br>
              <a:rPr lang="en-GB" dirty="0"/>
            </a:br>
            <a:r>
              <a:rPr lang="en-GB" dirty="0"/>
              <a:t>(Leave Name </a:t>
            </a:r>
            <a:r>
              <a:rPr lang="en-GB" dirty="0" err="1"/>
              <a:t>Lastname</a:t>
            </a:r>
            <a:r>
              <a:rPr lang="en-GB" dirty="0"/>
              <a:t> and Job title</a:t>
            </a:r>
            <a:br>
              <a:rPr lang="en-GB" dirty="0"/>
            </a:br>
            <a:r>
              <a:rPr lang="en-GB" dirty="0"/>
              <a:t>empty in case of chapter slide.)</a:t>
            </a:r>
          </a:p>
        </p:txBody>
      </p:sp>
      <p:sp>
        <p:nvSpPr>
          <p:cNvPr id="33" name="Tijdelijke aanduiding voor tekst 32">
            <a:extLst>
              <a:ext uri="{FF2B5EF4-FFF2-40B4-BE49-F238E27FC236}">
                <a16:creationId xmlns:a16="http://schemas.microsoft.com/office/drawing/2014/main" id="{509A3404-C322-574D-996D-93CFC2296001}"/>
              </a:ext>
            </a:extLst>
          </p:cNvPr>
          <p:cNvSpPr>
            <a:spLocks noGrp="1"/>
          </p:cNvSpPr>
          <p:nvPr>
            <p:ph type="body" sz="quarter" idx="15" hasCustomPrompt="1"/>
          </p:nvPr>
        </p:nvSpPr>
        <p:spPr>
          <a:xfrm>
            <a:off x="3578225" y="5633664"/>
            <a:ext cx="5038725" cy="217169"/>
          </a:xfrm>
          <a:prstGeom prst="rect">
            <a:avLst/>
          </a:prstGeom>
        </p:spPr>
        <p:txBody>
          <a:bodyPr/>
          <a:lstStyle>
            <a:lvl1pPr algn="ctr">
              <a:defRPr sz="1200" b="1" i="0">
                <a:latin typeface="Open Sans" panose="020B0606030504020204" pitchFamily="34" charset="0"/>
                <a:ea typeface="Open Sans" panose="020B0606030504020204" pitchFamily="34" charset="0"/>
                <a:cs typeface="Open Sans" panose="020B0606030504020204" pitchFamily="34" charset="0"/>
              </a:defRPr>
            </a:lvl1pPr>
          </a:lstStyle>
          <a:p>
            <a:r>
              <a:rPr lang="nl-NL" dirty="0"/>
              <a:t>Name </a:t>
            </a:r>
            <a:r>
              <a:rPr lang="nl-NL" dirty="0" err="1"/>
              <a:t>Lastname</a:t>
            </a:r>
            <a:endParaRPr lang="nl-NL" dirty="0"/>
          </a:p>
        </p:txBody>
      </p:sp>
      <p:sp>
        <p:nvSpPr>
          <p:cNvPr id="35" name="Tijdelijke aanduiding voor tekst 34">
            <a:extLst>
              <a:ext uri="{FF2B5EF4-FFF2-40B4-BE49-F238E27FC236}">
                <a16:creationId xmlns:a16="http://schemas.microsoft.com/office/drawing/2014/main" id="{D6F025CA-08AA-BB4D-A7AA-3CD26CC85FA1}"/>
              </a:ext>
            </a:extLst>
          </p:cNvPr>
          <p:cNvSpPr>
            <a:spLocks noGrp="1"/>
          </p:cNvSpPr>
          <p:nvPr>
            <p:ph type="body" sz="quarter" idx="16" hasCustomPrompt="1"/>
          </p:nvPr>
        </p:nvSpPr>
        <p:spPr>
          <a:xfrm>
            <a:off x="3578225" y="5858784"/>
            <a:ext cx="5038725" cy="270592"/>
          </a:xfrm>
          <a:prstGeom prst="rect">
            <a:avLst/>
          </a:prstGeom>
        </p:spPr>
        <p:txBody>
          <a:bodyPr/>
          <a:lstStyle>
            <a:lvl1pPr algn="ctr">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Job </a:t>
            </a:r>
            <a:r>
              <a:rPr lang="nl-NL" dirty="0" err="1"/>
              <a:t>title</a:t>
            </a:r>
            <a:endParaRPr lang="nl-NL" dirty="0"/>
          </a:p>
        </p:txBody>
      </p:sp>
      <p:sp>
        <p:nvSpPr>
          <p:cNvPr id="10" name="Slide Number Placeholder 5">
            <a:extLst>
              <a:ext uri="{FF2B5EF4-FFF2-40B4-BE49-F238E27FC236}">
                <a16:creationId xmlns:a16="http://schemas.microsoft.com/office/drawing/2014/main" id="{F7DEB5F6-0073-B946-A446-E9538CFAF8EC}"/>
              </a:ext>
            </a:extLst>
          </p:cNvPr>
          <p:cNvSpPr>
            <a:spLocks noGrp="1"/>
          </p:cNvSpPr>
          <p:nvPr>
            <p:ph type="sldNum" sz="quarter" idx="12"/>
          </p:nvPr>
        </p:nvSpPr>
        <p:spPr>
          <a:xfrm>
            <a:off x="11143920" y="6153579"/>
            <a:ext cx="636727" cy="374400"/>
          </a:xfrm>
          <a:prstGeom prst="rect">
            <a:avLst/>
          </a:prstGeom>
        </p:spPr>
        <p:txBody>
          <a:bodyPr lIns="0" tIns="0" rIns="0" bIns="0" anchor="ctr" anchorCtr="0"/>
          <a:lstStyle>
            <a:lvl1pPr algn="r">
              <a:defRPr sz="1200" b="0" i="0">
                <a:latin typeface="Open Sans Light" panose="020B0306030504020204" pitchFamily="34" charset="0"/>
                <a:ea typeface="Open Sans" panose="020B0606030504020204" pitchFamily="34" charset="0"/>
                <a:cs typeface="Open Sans Light" panose="020B0306030504020204" pitchFamily="34" charset="0"/>
              </a:defRPr>
            </a:lvl1pPr>
          </a:lstStyle>
          <a:p>
            <a:fld id="{6D22F896-40B5-4ADD-8801-0D06FADFA095}" type="slidenum">
              <a:rPr lang="en-US" smtClean="0"/>
              <a:pPr/>
              <a:t>‹#›</a:t>
            </a:fld>
            <a:endParaRPr lang="en-US" dirty="0"/>
          </a:p>
        </p:txBody>
      </p:sp>
      <p:sp>
        <p:nvSpPr>
          <p:cNvPr id="11" name="Date Placeholder 3">
            <a:extLst>
              <a:ext uri="{FF2B5EF4-FFF2-40B4-BE49-F238E27FC236}">
                <a16:creationId xmlns:a16="http://schemas.microsoft.com/office/drawing/2014/main" id="{82134200-6AFB-B94B-A166-5CF002D6FAF1}"/>
              </a:ext>
            </a:extLst>
          </p:cNvPr>
          <p:cNvSpPr>
            <a:spLocks noGrp="1"/>
          </p:cNvSpPr>
          <p:nvPr>
            <p:ph type="dt" sz="half" idx="13"/>
          </p:nvPr>
        </p:nvSpPr>
        <p:spPr>
          <a:xfrm>
            <a:off x="10307782" y="6157899"/>
            <a:ext cx="836138" cy="370080"/>
          </a:xfrm>
          <a:prstGeom prst="rect">
            <a:avLst/>
          </a:prstGeom>
        </p:spPr>
        <p:txBody>
          <a:bodyPr lIns="0" tIns="0" rIns="0" bIns="0" anchor="ctr" anchorCtr="0"/>
          <a:lstStyle>
            <a:lvl1pPr algn="r">
              <a:defRPr sz="1200" b="0" i="0">
                <a:latin typeface="Open Sans Light" panose="020B0306030504020204" pitchFamily="34" charset="0"/>
                <a:ea typeface="Open Sans" panose="020B0606030504020204" pitchFamily="34" charset="0"/>
                <a:cs typeface="Open Sans Light" panose="020B0306030504020204" pitchFamily="34" charset="0"/>
              </a:defRPr>
            </a:lvl1pPr>
          </a:lstStyle>
          <a:p>
            <a:fld id="{B9E66B2D-DCF0-BC44-BF42-4058B3BA5E3A}" type="datetime1">
              <a:rPr lang="nl-NL" smtClean="0"/>
              <a:pPr/>
              <a:t>14-01-2025</a:t>
            </a:fld>
            <a:endParaRPr lang="en-US" dirty="0"/>
          </a:p>
        </p:txBody>
      </p:sp>
      <p:sp>
        <p:nvSpPr>
          <p:cNvPr id="12" name="Tijdelijke aanduiding voor tekst 8">
            <a:extLst>
              <a:ext uri="{FF2B5EF4-FFF2-40B4-BE49-F238E27FC236}">
                <a16:creationId xmlns:a16="http://schemas.microsoft.com/office/drawing/2014/main" id="{8A2FD43E-D285-0E41-A7A4-4CAAE375D955}"/>
              </a:ext>
            </a:extLst>
          </p:cNvPr>
          <p:cNvSpPr>
            <a:spLocks noGrp="1"/>
          </p:cNvSpPr>
          <p:nvPr>
            <p:ph type="body" sz="quarter" idx="14" hasCustomPrompt="1"/>
          </p:nvPr>
        </p:nvSpPr>
        <p:spPr>
          <a:xfrm>
            <a:off x="3578225" y="6155901"/>
            <a:ext cx="6311489" cy="399492"/>
          </a:xfrm>
          <a:prstGeom prst="rect">
            <a:avLst/>
          </a:prstGeom>
        </p:spPr>
        <p:txBody>
          <a:bodyPr lIns="0" tIns="0" rIns="0" bIns="0" anchor="ctr" anchorCtr="0"/>
          <a:lstStyle>
            <a:lvl1pPr algn="r">
              <a:defRPr lang="nl-NL" sz="1200" dirty="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lgn="r"/>
            <a:r>
              <a:rPr lang="nl-NL" dirty="0" err="1"/>
              <a:t>This</a:t>
            </a:r>
            <a:r>
              <a:rPr lang="nl-NL" dirty="0"/>
              <a:t> is </a:t>
            </a:r>
            <a:r>
              <a:rPr lang="nl-NL" dirty="0" err="1"/>
              <a:t>the</a:t>
            </a:r>
            <a:r>
              <a:rPr lang="nl-NL" dirty="0"/>
              <a:t> </a:t>
            </a:r>
            <a:r>
              <a:rPr lang="nl-NL" dirty="0" err="1"/>
              <a:t>footer</a:t>
            </a:r>
            <a:endParaRPr lang="nl-NL" dirty="0"/>
          </a:p>
        </p:txBody>
      </p:sp>
      <p:pic>
        <p:nvPicPr>
          <p:cNvPr id="9" name="Afbeelding 8">
            <a:extLst>
              <a:ext uri="{FF2B5EF4-FFF2-40B4-BE49-F238E27FC236}">
                <a16:creationId xmlns:a16="http://schemas.microsoft.com/office/drawing/2014/main" id="{F5821F0E-29B2-7E40-98AD-8FA7F56A11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598" y="6001200"/>
            <a:ext cx="1728002" cy="679431"/>
          </a:xfrm>
          <a:prstGeom prst="rect">
            <a:avLst/>
          </a:prstGeom>
        </p:spPr>
      </p:pic>
    </p:spTree>
    <p:extLst>
      <p:ext uri="{BB962C8B-B14F-4D97-AF65-F5344CB8AC3E}">
        <p14:creationId xmlns:p14="http://schemas.microsoft.com/office/powerpoint/2010/main" val="1510959481"/>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11">
          <p15:clr>
            <a:srgbClr val="FBAE40"/>
          </p15:clr>
        </p15:guide>
        <p15:guide id="7" pos="6200">
          <p15:clr>
            <a:srgbClr val="FBAE40"/>
          </p15:clr>
        </p15:guide>
        <p15:guide id="8" pos="6290">
          <p15:clr>
            <a:srgbClr val="FBAE40"/>
          </p15:clr>
        </p15:guide>
        <p15:guide id="9" pos="4998">
          <p15:clr>
            <a:srgbClr val="FBAE40"/>
          </p15:clr>
        </p15:guide>
        <p15:guide id="10" pos="3864">
          <p15:clr>
            <a:srgbClr val="FBAE40"/>
          </p15:clr>
        </p15:guide>
        <p15:guide id="11" pos="3773">
          <p15:clr>
            <a:srgbClr val="FBAE40"/>
          </p15:clr>
        </p15:guide>
        <p15:guide id="12" pos="2662">
          <p15:clr>
            <a:srgbClr val="FBAE40"/>
          </p15:clr>
        </p15:guide>
        <p15:guide id="13" pos="2571">
          <p15:clr>
            <a:srgbClr val="FBAE40"/>
          </p15:clr>
        </p15:guide>
        <p15:guide id="14" pos="1460">
          <p15:clr>
            <a:srgbClr val="FBAE40"/>
          </p15:clr>
        </p15:guide>
        <p15:guide id="15" pos="1346">
          <p15:clr>
            <a:srgbClr val="FBAE40"/>
          </p15:clr>
        </p15:guide>
        <p15:guide id="16" orient="horz" pos="754">
          <p15:clr>
            <a:srgbClr val="FBAE40"/>
          </p15:clr>
        </p15:guide>
        <p15:guide id="17" orient="horz" pos="211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hapter / quote + image right">
    <p:bg bwMode="gray">
      <p:bgPr>
        <a:solidFill>
          <a:schemeClr val="bg1"/>
        </a:solidFill>
        <a:effectLst/>
      </p:bgPr>
    </p:bg>
    <p:spTree>
      <p:nvGrpSpPr>
        <p:cNvPr id="1" name=""/>
        <p:cNvGrpSpPr/>
        <p:nvPr/>
      </p:nvGrpSpPr>
      <p:grpSpPr>
        <a:xfrm>
          <a:off x="0" y="0"/>
          <a:ext cx="0" cy="0"/>
          <a:chOff x="0" y="0"/>
          <a:chExt cx="0" cy="0"/>
        </a:xfrm>
      </p:grpSpPr>
      <p:sp>
        <p:nvSpPr>
          <p:cNvPr id="18" name="Titel 1">
            <a:extLst>
              <a:ext uri="{FF2B5EF4-FFF2-40B4-BE49-F238E27FC236}">
                <a16:creationId xmlns:a16="http://schemas.microsoft.com/office/drawing/2014/main" id="{2133EB5A-69B9-1740-8101-0C004BB7DA6D}"/>
              </a:ext>
            </a:extLst>
          </p:cNvPr>
          <p:cNvSpPr>
            <a:spLocks noGrp="1"/>
          </p:cNvSpPr>
          <p:nvPr>
            <p:ph type="ctrTitle" hasCustomPrompt="1"/>
          </p:nvPr>
        </p:nvSpPr>
        <p:spPr>
          <a:xfrm>
            <a:off x="338138" y="371475"/>
            <a:ext cx="5580062" cy="4320000"/>
          </a:xfrm>
          <a:prstGeom prst="rect">
            <a:avLst/>
          </a:prstGeom>
        </p:spPr>
        <p:txBody>
          <a:bodyPr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4100" b="0" i="1" smtClean="0">
                <a:effectLst/>
                <a:latin typeface="Merriweather Light" pitchFamily="2" charset="77"/>
              </a:defRPr>
            </a:lvl1pPr>
          </a:lstStyle>
          <a:p>
            <a:r>
              <a:rPr lang="en-GB" dirty="0"/>
              <a:t>Chapter title or Quote slide. (Leave Name </a:t>
            </a:r>
            <a:r>
              <a:rPr lang="en-GB" dirty="0" err="1"/>
              <a:t>Lastname</a:t>
            </a:r>
            <a:r>
              <a:rPr lang="en-GB" dirty="0"/>
              <a:t> and Job title empty in case of chapter slide.)</a:t>
            </a:r>
          </a:p>
        </p:txBody>
      </p:sp>
      <p:sp>
        <p:nvSpPr>
          <p:cNvPr id="5" name="Tijdelijke aanduiding voor afbeelding 4">
            <a:extLst>
              <a:ext uri="{FF2B5EF4-FFF2-40B4-BE49-F238E27FC236}">
                <a16:creationId xmlns:a16="http://schemas.microsoft.com/office/drawing/2014/main" id="{6BA2A577-21F1-7046-AA42-DF49AEC8BCF0}"/>
              </a:ext>
            </a:extLst>
          </p:cNvPr>
          <p:cNvSpPr>
            <a:spLocks noGrp="1"/>
          </p:cNvSpPr>
          <p:nvPr>
            <p:ph type="pic" sz="quarter" idx="18" hasCustomPrompt="1"/>
          </p:nvPr>
        </p:nvSpPr>
        <p:spPr>
          <a:xfrm>
            <a:off x="6276975" y="368301"/>
            <a:ext cx="5581650" cy="5632899"/>
          </a:xfrm>
          <a:prstGeom prst="rect">
            <a:avLst/>
          </a:prstGeom>
          <a:solidFill>
            <a:schemeClr val="bg1"/>
          </a:solidFill>
          <a:ln>
            <a:noFill/>
          </a:ln>
        </p:spPr>
        <p:txBody>
          <a:bodyPr anchor="ctr" anchorCtr="0"/>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Click icon </a:t>
            </a:r>
            <a:r>
              <a:rPr lang="nl-NL" dirty="0" err="1"/>
              <a:t>to</a:t>
            </a:r>
            <a:r>
              <a:rPr lang="nl-NL" dirty="0"/>
              <a:t> </a:t>
            </a:r>
            <a:r>
              <a:rPr lang="nl-NL" dirty="0" err="1"/>
              <a:t>add</a:t>
            </a:r>
            <a:r>
              <a:rPr lang="nl-NL" dirty="0"/>
              <a:t> </a:t>
            </a:r>
            <a:r>
              <a:rPr lang="nl-NL" dirty="0" err="1"/>
              <a:t>an</a:t>
            </a:r>
            <a:r>
              <a:rPr lang="nl-NL" dirty="0"/>
              <a:t> image</a:t>
            </a:r>
          </a:p>
        </p:txBody>
      </p:sp>
      <p:sp>
        <p:nvSpPr>
          <p:cNvPr id="6" name="Tijdelijke aanduiding voor tekst 32">
            <a:extLst>
              <a:ext uri="{FF2B5EF4-FFF2-40B4-BE49-F238E27FC236}">
                <a16:creationId xmlns:a16="http://schemas.microsoft.com/office/drawing/2014/main" id="{8A6E6E10-CABC-FF47-8209-224B9E9C5A85}"/>
              </a:ext>
            </a:extLst>
          </p:cNvPr>
          <p:cNvSpPr>
            <a:spLocks noGrp="1"/>
          </p:cNvSpPr>
          <p:nvPr>
            <p:ph type="body" sz="quarter" idx="15" hasCustomPrompt="1"/>
          </p:nvPr>
        </p:nvSpPr>
        <p:spPr>
          <a:xfrm>
            <a:off x="338138" y="5499919"/>
            <a:ext cx="5580062" cy="217169"/>
          </a:xfrm>
          <a:prstGeom prst="rect">
            <a:avLst/>
          </a:prstGeom>
        </p:spPr>
        <p:txBody>
          <a:bodyPr/>
          <a:lstStyle>
            <a:lvl1pPr algn="l">
              <a:defRPr sz="1200" b="1" i="0">
                <a:latin typeface="Open Sans" panose="020B0606030504020204" pitchFamily="34" charset="0"/>
                <a:ea typeface="Open Sans" panose="020B0606030504020204" pitchFamily="34" charset="0"/>
                <a:cs typeface="Open Sans" panose="020B0606030504020204" pitchFamily="34" charset="0"/>
              </a:defRPr>
            </a:lvl1pPr>
          </a:lstStyle>
          <a:p>
            <a:r>
              <a:rPr lang="nl-NL" dirty="0"/>
              <a:t>Name </a:t>
            </a:r>
            <a:r>
              <a:rPr lang="nl-NL" dirty="0" err="1"/>
              <a:t>Lastname</a:t>
            </a:r>
            <a:endParaRPr lang="nl-NL" dirty="0"/>
          </a:p>
        </p:txBody>
      </p:sp>
      <p:sp>
        <p:nvSpPr>
          <p:cNvPr id="7" name="Tijdelijke aanduiding voor tekst 34">
            <a:extLst>
              <a:ext uri="{FF2B5EF4-FFF2-40B4-BE49-F238E27FC236}">
                <a16:creationId xmlns:a16="http://schemas.microsoft.com/office/drawing/2014/main" id="{79749A39-F36C-EA43-9B19-3B58CEBDFCD8}"/>
              </a:ext>
            </a:extLst>
          </p:cNvPr>
          <p:cNvSpPr>
            <a:spLocks noGrp="1"/>
          </p:cNvSpPr>
          <p:nvPr>
            <p:ph type="body" sz="quarter" idx="16" hasCustomPrompt="1"/>
          </p:nvPr>
        </p:nvSpPr>
        <p:spPr>
          <a:xfrm>
            <a:off x="338138" y="5717088"/>
            <a:ext cx="5580062" cy="270592"/>
          </a:xfrm>
          <a:prstGeom prst="rect">
            <a:avLst/>
          </a:prstGeom>
        </p:spPr>
        <p:txBody>
          <a:bodyPr/>
          <a:lstStyle>
            <a:lvl1pPr algn="l">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Job </a:t>
            </a:r>
            <a:r>
              <a:rPr lang="nl-NL" dirty="0" err="1"/>
              <a:t>title</a:t>
            </a:r>
            <a:endParaRPr lang="nl-NL" dirty="0"/>
          </a:p>
        </p:txBody>
      </p:sp>
      <p:sp>
        <p:nvSpPr>
          <p:cNvPr id="10" name="Slide Number Placeholder 5">
            <a:extLst>
              <a:ext uri="{FF2B5EF4-FFF2-40B4-BE49-F238E27FC236}">
                <a16:creationId xmlns:a16="http://schemas.microsoft.com/office/drawing/2014/main" id="{DF143C30-4B6F-6A47-85EC-1B810C49C0E7}"/>
              </a:ext>
            </a:extLst>
          </p:cNvPr>
          <p:cNvSpPr>
            <a:spLocks noGrp="1"/>
          </p:cNvSpPr>
          <p:nvPr>
            <p:ph type="sldNum" sz="quarter" idx="12"/>
          </p:nvPr>
        </p:nvSpPr>
        <p:spPr>
          <a:xfrm>
            <a:off x="11143920" y="6153579"/>
            <a:ext cx="636727" cy="374400"/>
          </a:xfrm>
          <a:prstGeom prst="rect">
            <a:avLst/>
          </a:prstGeom>
        </p:spPr>
        <p:txBody>
          <a:bodyPr lIns="0" tIns="0" rIns="0" bIns="0" anchor="ctr" anchorCtr="0"/>
          <a:lstStyle>
            <a:lvl1pPr algn="r">
              <a:defRPr sz="1200" b="0" i="0">
                <a:latin typeface="Open Sans Light" panose="020B0306030504020204" pitchFamily="34" charset="0"/>
                <a:ea typeface="Open Sans" panose="020B0606030504020204" pitchFamily="34" charset="0"/>
                <a:cs typeface="Open Sans Light" panose="020B0306030504020204" pitchFamily="34" charset="0"/>
              </a:defRPr>
            </a:lvl1pPr>
          </a:lstStyle>
          <a:p>
            <a:fld id="{6D22F896-40B5-4ADD-8801-0D06FADFA095}" type="slidenum">
              <a:rPr lang="en-US" smtClean="0"/>
              <a:pPr/>
              <a:t>‹#›</a:t>
            </a:fld>
            <a:endParaRPr lang="en-US" dirty="0"/>
          </a:p>
        </p:txBody>
      </p:sp>
      <p:sp>
        <p:nvSpPr>
          <p:cNvPr id="11" name="Date Placeholder 3">
            <a:extLst>
              <a:ext uri="{FF2B5EF4-FFF2-40B4-BE49-F238E27FC236}">
                <a16:creationId xmlns:a16="http://schemas.microsoft.com/office/drawing/2014/main" id="{22379389-C5B3-A247-99E3-83313FD6C203}"/>
              </a:ext>
            </a:extLst>
          </p:cNvPr>
          <p:cNvSpPr>
            <a:spLocks noGrp="1"/>
          </p:cNvSpPr>
          <p:nvPr>
            <p:ph type="dt" sz="half" idx="13"/>
          </p:nvPr>
        </p:nvSpPr>
        <p:spPr>
          <a:xfrm>
            <a:off x="10307782" y="6157899"/>
            <a:ext cx="836138" cy="370080"/>
          </a:xfrm>
          <a:prstGeom prst="rect">
            <a:avLst/>
          </a:prstGeom>
        </p:spPr>
        <p:txBody>
          <a:bodyPr lIns="0" tIns="0" rIns="0" bIns="0" anchor="ctr" anchorCtr="0"/>
          <a:lstStyle>
            <a:lvl1pPr algn="r">
              <a:defRPr sz="1200" b="0" i="0">
                <a:latin typeface="Open Sans Light" panose="020B0306030504020204" pitchFamily="34" charset="0"/>
                <a:ea typeface="Open Sans" panose="020B0606030504020204" pitchFamily="34" charset="0"/>
                <a:cs typeface="Open Sans Light" panose="020B0306030504020204" pitchFamily="34" charset="0"/>
              </a:defRPr>
            </a:lvl1pPr>
          </a:lstStyle>
          <a:p>
            <a:fld id="{DD0D20D3-4E24-714A-8323-EE8A79A6F84C}" type="datetime1">
              <a:rPr lang="nl-NL" smtClean="0"/>
              <a:pPr/>
              <a:t>14-01-2025</a:t>
            </a:fld>
            <a:endParaRPr lang="en-US" dirty="0"/>
          </a:p>
        </p:txBody>
      </p:sp>
      <p:sp>
        <p:nvSpPr>
          <p:cNvPr id="15" name="Tijdelijke aanduiding voor tekst 8">
            <a:extLst>
              <a:ext uri="{FF2B5EF4-FFF2-40B4-BE49-F238E27FC236}">
                <a16:creationId xmlns:a16="http://schemas.microsoft.com/office/drawing/2014/main" id="{82173E43-1EFE-B14E-98E5-2C5C219D2F97}"/>
              </a:ext>
            </a:extLst>
          </p:cNvPr>
          <p:cNvSpPr>
            <a:spLocks noGrp="1"/>
          </p:cNvSpPr>
          <p:nvPr>
            <p:ph type="body" sz="quarter" idx="14" hasCustomPrompt="1"/>
          </p:nvPr>
        </p:nvSpPr>
        <p:spPr>
          <a:xfrm>
            <a:off x="3984702" y="6155901"/>
            <a:ext cx="5905012" cy="399492"/>
          </a:xfrm>
          <a:prstGeom prst="rect">
            <a:avLst/>
          </a:prstGeom>
        </p:spPr>
        <p:txBody>
          <a:bodyPr lIns="0" tIns="0" rIns="0" bIns="0" anchor="ctr" anchorCtr="0"/>
          <a:lstStyle>
            <a:lvl1pPr algn="r">
              <a:defRPr lang="nl-NL" sz="1200" dirty="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lgn="r"/>
            <a:r>
              <a:rPr lang="nl-NL" dirty="0" err="1"/>
              <a:t>This</a:t>
            </a:r>
            <a:r>
              <a:rPr lang="nl-NL" dirty="0"/>
              <a:t> is </a:t>
            </a:r>
            <a:r>
              <a:rPr lang="nl-NL" dirty="0" err="1"/>
              <a:t>the</a:t>
            </a:r>
            <a:r>
              <a:rPr lang="nl-NL" dirty="0"/>
              <a:t> </a:t>
            </a:r>
            <a:r>
              <a:rPr lang="nl-NL" dirty="0" err="1"/>
              <a:t>footer</a:t>
            </a:r>
            <a:endParaRPr lang="nl-NL" dirty="0"/>
          </a:p>
        </p:txBody>
      </p:sp>
      <p:pic>
        <p:nvPicPr>
          <p:cNvPr id="12" name="Afbeelding 11">
            <a:extLst>
              <a:ext uri="{FF2B5EF4-FFF2-40B4-BE49-F238E27FC236}">
                <a16:creationId xmlns:a16="http://schemas.microsoft.com/office/drawing/2014/main" id="{8B0D937B-0B22-CC4B-8D2E-4A546AF095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598" y="6001200"/>
            <a:ext cx="1728002" cy="679431"/>
          </a:xfrm>
          <a:prstGeom prst="rect">
            <a:avLst/>
          </a:prstGeom>
        </p:spPr>
      </p:pic>
    </p:spTree>
    <p:extLst>
      <p:ext uri="{BB962C8B-B14F-4D97-AF65-F5344CB8AC3E}">
        <p14:creationId xmlns:p14="http://schemas.microsoft.com/office/powerpoint/2010/main" val="2117999996"/>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79">
          <p15:clr>
            <a:srgbClr val="FBAE40"/>
          </p15:clr>
        </p15:guide>
        <p15:guide id="7" pos="6222">
          <p15:clr>
            <a:srgbClr val="FBAE40"/>
          </p15:clr>
        </p15:guide>
        <p15:guide id="8" pos="6426">
          <p15:clr>
            <a:srgbClr val="FBAE40"/>
          </p15:clr>
        </p15:guide>
        <p15:guide id="9" pos="4975">
          <p15:clr>
            <a:srgbClr val="FBAE40"/>
          </p15:clr>
        </p15:guide>
        <p15:guide id="10" pos="3954">
          <p15:clr>
            <a:srgbClr val="FBAE40"/>
          </p15:clr>
        </p15:guide>
        <p15:guide id="11" pos="3728">
          <p15:clr>
            <a:srgbClr val="FBAE40"/>
          </p15:clr>
        </p15:guide>
        <p15:guide id="12" pos="2707">
          <p15:clr>
            <a:srgbClr val="FBAE40"/>
          </p15:clr>
        </p15:guide>
        <p15:guide id="13" pos="2503">
          <p15:clr>
            <a:srgbClr val="FBAE40"/>
          </p15:clr>
        </p15:guide>
        <p15:guide id="14" pos="1460">
          <p15:clr>
            <a:srgbClr val="FBAE40"/>
          </p15:clr>
        </p15:guide>
        <p15:guide id="15" pos="1256">
          <p15:clr>
            <a:srgbClr val="FBAE40"/>
          </p15:clr>
        </p15:guide>
        <p15:guide id="17" orient="horz" pos="2115">
          <p15:clr>
            <a:srgbClr val="FBAE40"/>
          </p15:clr>
        </p15:guide>
        <p15:guide id="18" orient="horz" pos="75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hapter / quote + image left">
    <p:bg bwMode="gray">
      <p:bgPr>
        <a:solidFill>
          <a:schemeClr val="bg1"/>
        </a:solidFill>
        <a:effectLst/>
      </p:bgPr>
    </p:bg>
    <p:spTree>
      <p:nvGrpSpPr>
        <p:cNvPr id="1" name=""/>
        <p:cNvGrpSpPr/>
        <p:nvPr/>
      </p:nvGrpSpPr>
      <p:grpSpPr>
        <a:xfrm>
          <a:off x="0" y="0"/>
          <a:ext cx="0" cy="0"/>
          <a:chOff x="0" y="0"/>
          <a:chExt cx="0" cy="0"/>
        </a:xfrm>
      </p:grpSpPr>
      <p:sp>
        <p:nvSpPr>
          <p:cNvPr id="18" name="Titel 1">
            <a:extLst>
              <a:ext uri="{FF2B5EF4-FFF2-40B4-BE49-F238E27FC236}">
                <a16:creationId xmlns:a16="http://schemas.microsoft.com/office/drawing/2014/main" id="{2133EB5A-69B9-1740-8101-0C004BB7DA6D}"/>
              </a:ext>
            </a:extLst>
          </p:cNvPr>
          <p:cNvSpPr>
            <a:spLocks noGrp="1"/>
          </p:cNvSpPr>
          <p:nvPr>
            <p:ph type="ctrTitle" hasCustomPrompt="1"/>
          </p:nvPr>
        </p:nvSpPr>
        <p:spPr>
          <a:xfrm>
            <a:off x="6278563" y="371475"/>
            <a:ext cx="5580062" cy="4320000"/>
          </a:xfrm>
          <a:prstGeom prst="rect">
            <a:avLst/>
          </a:prstGeom>
        </p:spPr>
        <p:txBody>
          <a:bodyPr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4100" b="0" i="1" smtClean="0">
                <a:effectLst/>
                <a:latin typeface="Merriweather Light" pitchFamily="2" charset="77"/>
              </a:defRPr>
            </a:lvl1pPr>
          </a:lstStyle>
          <a:p>
            <a:r>
              <a:rPr lang="en-GB" dirty="0"/>
              <a:t>Chapter title or Quote slide. (Leave Name </a:t>
            </a:r>
            <a:r>
              <a:rPr lang="en-GB" dirty="0" err="1"/>
              <a:t>Lastname</a:t>
            </a:r>
            <a:r>
              <a:rPr lang="en-GB" dirty="0"/>
              <a:t> and Job title empty in case of chapter slide.)</a:t>
            </a:r>
          </a:p>
        </p:txBody>
      </p:sp>
      <p:sp>
        <p:nvSpPr>
          <p:cNvPr id="5" name="Tijdelijke aanduiding voor afbeelding 4">
            <a:extLst>
              <a:ext uri="{FF2B5EF4-FFF2-40B4-BE49-F238E27FC236}">
                <a16:creationId xmlns:a16="http://schemas.microsoft.com/office/drawing/2014/main" id="{6BA2A577-21F1-7046-AA42-DF49AEC8BCF0}"/>
              </a:ext>
            </a:extLst>
          </p:cNvPr>
          <p:cNvSpPr>
            <a:spLocks noGrp="1"/>
          </p:cNvSpPr>
          <p:nvPr>
            <p:ph type="pic" sz="quarter" idx="18" hasCustomPrompt="1"/>
          </p:nvPr>
        </p:nvSpPr>
        <p:spPr>
          <a:xfrm>
            <a:off x="336550" y="368301"/>
            <a:ext cx="5581650" cy="5632899"/>
          </a:xfrm>
          <a:prstGeom prst="rect">
            <a:avLst/>
          </a:prstGeom>
          <a:solidFill>
            <a:schemeClr val="bg1"/>
          </a:solidFill>
          <a:ln>
            <a:noFill/>
          </a:ln>
        </p:spPr>
        <p:txBody>
          <a:bodyPr anchor="ctr" anchorCtr="0"/>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Click icon </a:t>
            </a:r>
            <a:r>
              <a:rPr lang="nl-NL" dirty="0" err="1"/>
              <a:t>to</a:t>
            </a:r>
            <a:r>
              <a:rPr lang="nl-NL" dirty="0"/>
              <a:t> </a:t>
            </a:r>
            <a:r>
              <a:rPr lang="nl-NL" dirty="0" err="1"/>
              <a:t>add</a:t>
            </a:r>
            <a:r>
              <a:rPr lang="nl-NL" dirty="0"/>
              <a:t> </a:t>
            </a:r>
            <a:r>
              <a:rPr lang="nl-NL" dirty="0" err="1"/>
              <a:t>an</a:t>
            </a:r>
            <a:r>
              <a:rPr lang="nl-NL" dirty="0"/>
              <a:t> image</a:t>
            </a:r>
          </a:p>
        </p:txBody>
      </p:sp>
      <p:sp>
        <p:nvSpPr>
          <p:cNvPr id="6" name="Tijdelijke aanduiding voor tekst 32">
            <a:extLst>
              <a:ext uri="{FF2B5EF4-FFF2-40B4-BE49-F238E27FC236}">
                <a16:creationId xmlns:a16="http://schemas.microsoft.com/office/drawing/2014/main" id="{8A6E6E10-CABC-FF47-8209-224B9E9C5A85}"/>
              </a:ext>
            </a:extLst>
          </p:cNvPr>
          <p:cNvSpPr>
            <a:spLocks noGrp="1"/>
          </p:cNvSpPr>
          <p:nvPr>
            <p:ph type="body" sz="quarter" idx="15" hasCustomPrompt="1"/>
          </p:nvPr>
        </p:nvSpPr>
        <p:spPr>
          <a:xfrm>
            <a:off x="6278563" y="5501465"/>
            <a:ext cx="5580062" cy="217169"/>
          </a:xfrm>
          <a:prstGeom prst="rect">
            <a:avLst/>
          </a:prstGeom>
        </p:spPr>
        <p:txBody>
          <a:bodyPr/>
          <a:lstStyle>
            <a:lvl1pPr algn="l">
              <a:defRPr sz="1200" b="1" i="0">
                <a:latin typeface="Open Sans" panose="020B0606030504020204" pitchFamily="34" charset="0"/>
                <a:ea typeface="Open Sans" panose="020B0606030504020204" pitchFamily="34" charset="0"/>
                <a:cs typeface="Open Sans" panose="020B0606030504020204" pitchFamily="34" charset="0"/>
              </a:defRPr>
            </a:lvl1pPr>
          </a:lstStyle>
          <a:p>
            <a:r>
              <a:rPr lang="nl-NL" dirty="0"/>
              <a:t>Name </a:t>
            </a:r>
            <a:r>
              <a:rPr lang="nl-NL" dirty="0" err="1"/>
              <a:t>Lastname</a:t>
            </a:r>
            <a:endParaRPr lang="nl-NL" dirty="0"/>
          </a:p>
        </p:txBody>
      </p:sp>
      <p:sp>
        <p:nvSpPr>
          <p:cNvPr id="7" name="Tijdelijke aanduiding voor tekst 34">
            <a:extLst>
              <a:ext uri="{FF2B5EF4-FFF2-40B4-BE49-F238E27FC236}">
                <a16:creationId xmlns:a16="http://schemas.microsoft.com/office/drawing/2014/main" id="{79749A39-F36C-EA43-9B19-3B58CEBDFCD8}"/>
              </a:ext>
            </a:extLst>
          </p:cNvPr>
          <p:cNvSpPr>
            <a:spLocks noGrp="1"/>
          </p:cNvSpPr>
          <p:nvPr>
            <p:ph type="body" sz="quarter" idx="16" hasCustomPrompt="1"/>
          </p:nvPr>
        </p:nvSpPr>
        <p:spPr>
          <a:xfrm>
            <a:off x="6278563" y="5718634"/>
            <a:ext cx="5580062" cy="270592"/>
          </a:xfrm>
          <a:prstGeom prst="rect">
            <a:avLst/>
          </a:prstGeom>
        </p:spPr>
        <p:txBody>
          <a:bodyPr/>
          <a:lstStyle>
            <a:lvl1pPr algn="l">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Job </a:t>
            </a:r>
            <a:r>
              <a:rPr lang="nl-NL" dirty="0" err="1"/>
              <a:t>title</a:t>
            </a:r>
            <a:endParaRPr lang="nl-NL" dirty="0"/>
          </a:p>
        </p:txBody>
      </p:sp>
      <p:sp>
        <p:nvSpPr>
          <p:cNvPr id="12" name="Slide Number Placeholder 5">
            <a:extLst>
              <a:ext uri="{FF2B5EF4-FFF2-40B4-BE49-F238E27FC236}">
                <a16:creationId xmlns:a16="http://schemas.microsoft.com/office/drawing/2014/main" id="{A567E415-AA32-1A48-9C12-DB48887FE479}"/>
              </a:ext>
            </a:extLst>
          </p:cNvPr>
          <p:cNvSpPr>
            <a:spLocks noGrp="1"/>
          </p:cNvSpPr>
          <p:nvPr>
            <p:ph type="sldNum" sz="quarter" idx="12"/>
          </p:nvPr>
        </p:nvSpPr>
        <p:spPr>
          <a:xfrm>
            <a:off x="11143920" y="6153579"/>
            <a:ext cx="636727" cy="374400"/>
          </a:xfrm>
          <a:prstGeom prst="rect">
            <a:avLst/>
          </a:prstGeom>
        </p:spPr>
        <p:txBody>
          <a:bodyPr lIns="0" tIns="0" rIns="0" bIns="0" anchor="ctr" anchorCtr="0"/>
          <a:lstStyle>
            <a:lvl1pPr algn="r">
              <a:defRPr sz="1200" b="0" i="0">
                <a:latin typeface="Open Sans Light" panose="020B0306030504020204" pitchFamily="34" charset="0"/>
                <a:ea typeface="Open Sans" panose="020B0606030504020204" pitchFamily="34" charset="0"/>
                <a:cs typeface="Open Sans Light" panose="020B0306030504020204" pitchFamily="34" charset="0"/>
              </a:defRPr>
            </a:lvl1pPr>
          </a:lstStyle>
          <a:p>
            <a:fld id="{6D22F896-40B5-4ADD-8801-0D06FADFA095}" type="slidenum">
              <a:rPr lang="en-US" smtClean="0"/>
              <a:pPr/>
              <a:t>‹#›</a:t>
            </a:fld>
            <a:endParaRPr lang="en-US" dirty="0"/>
          </a:p>
        </p:txBody>
      </p:sp>
      <p:sp>
        <p:nvSpPr>
          <p:cNvPr id="13" name="Date Placeholder 3">
            <a:extLst>
              <a:ext uri="{FF2B5EF4-FFF2-40B4-BE49-F238E27FC236}">
                <a16:creationId xmlns:a16="http://schemas.microsoft.com/office/drawing/2014/main" id="{C8E1C565-7095-754D-BC67-C3D5F97BDC77}"/>
              </a:ext>
            </a:extLst>
          </p:cNvPr>
          <p:cNvSpPr>
            <a:spLocks noGrp="1"/>
          </p:cNvSpPr>
          <p:nvPr>
            <p:ph type="dt" sz="half" idx="13"/>
          </p:nvPr>
        </p:nvSpPr>
        <p:spPr>
          <a:xfrm>
            <a:off x="10307782" y="6157899"/>
            <a:ext cx="836138" cy="370080"/>
          </a:xfrm>
          <a:prstGeom prst="rect">
            <a:avLst/>
          </a:prstGeom>
        </p:spPr>
        <p:txBody>
          <a:bodyPr lIns="0" tIns="0" rIns="0" bIns="0" anchor="ctr" anchorCtr="0"/>
          <a:lstStyle>
            <a:lvl1pPr algn="r">
              <a:defRPr sz="1200" b="0" i="0">
                <a:latin typeface="Open Sans Light" panose="020B0306030504020204" pitchFamily="34" charset="0"/>
                <a:ea typeface="Open Sans" panose="020B0606030504020204" pitchFamily="34" charset="0"/>
                <a:cs typeface="Open Sans Light" panose="020B0306030504020204" pitchFamily="34" charset="0"/>
              </a:defRPr>
            </a:lvl1pPr>
          </a:lstStyle>
          <a:p>
            <a:fld id="{958564DC-F7C0-F049-A3B8-601D6362FD3D}" type="datetime1">
              <a:rPr lang="nl-NL" smtClean="0"/>
              <a:pPr/>
              <a:t>14-01-2025</a:t>
            </a:fld>
            <a:endParaRPr lang="en-US" dirty="0"/>
          </a:p>
        </p:txBody>
      </p:sp>
      <p:sp>
        <p:nvSpPr>
          <p:cNvPr id="14" name="Tijdelijke aanduiding voor tekst 8">
            <a:extLst>
              <a:ext uri="{FF2B5EF4-FFF2-40B4-BE49-F238E27FC236}">
                <a16:creationId xmlns:a16="http://schemas.microsoft.com/office/drawing/2014/main" id="{B779518F-EE7A-F041-8E8F-15012A333B12}"/>
              </a:ext>
            </a:extLst>
          </p:cNvPr>
          <p:cNvSpPr>
            <a:spLocks noGrp="1"/>
          </p:cNvSpPr>
          <p:nvPr>
            <p:ph type="body" sz="quarter" idx="14" hasCustomPrompt="1"/>
          </p:nvPr>
        </p:nvSpPr>
        <p:spPr>
          <a:xfrm>
            <a:off x="3984702" y="6155901"/>
            <a:ext cx="5905012" cy="399492"/>
          </a:xfrm>
          <a:prstGeom prst="rect">
            <a:avLst/>
          </a:prstGeom>
        </p:spPr>
        <p:txBody>
          <a:bodyPr lIns="0" tIns="0" rIns="0" bIns="0" anchor="ctr" anchorCtr="0"/>
          <a:lstStyle>
            <a:lvl1pPr algn="r">
              <a:defRPr lang="nl-NL" sz="1200" dirty="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lgn="r"/>
            <a:r>
              <a:rPr lang="nl-NL" dirty="0" err="1"/>
              <a:t>This</a:t>
            </a:r>
            <a:r>
              <a:rPr lang="nl-NL" dirty="0"/>
              <a:t> is </a:t>
            </a:r>
            <a:r>
              <a:rPr lang="nl-NL" dirty="0" err="1"/>
              <a:t>the</a:t>
            </a:r>
            <a:r>
              <a:rPr lang="nl-NL" dirty="0"/>
              <a:t> </a:t>
            </a:r>
            <a:r>
              <a:rPr lang="nl-NL" dirty="0" err="1"/>
              <a:t>footer</a:t>
            </a:r>
            <a:endParaRPr lang="nl-NL" dirty="0"/>
          </a:p>
        </p:txBody>
      </p:sp>
      <p:pic>
        <p:nvPicPr>
          <p:cNvPr id="10" name="Afbeelding 9">
            <a:extLst>
              <a:ext uri="{FF2B5EF4-FFF2-40B4-BE49-F238E27FC236}">
                <a16:creationId xmlns:a16="http://schemas.microsoft.com/office/drawing/2014/main" id="{A57EF5C4-F8A6-B844-90B2-E684381C95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598" y="6001200"/>
            <a:ext cx="1728002" cy="679431"/>
          </a:xfrm>
          <a:prstGeom prst="rect">
            <a:avLst/>
          </a:prstGeom>
        </p:spPr>
      </p:pic>
    </p:spTree>
    <p:extLst>
      <p:ext uri="{BB962C8B-B14F-4D97-AF65-F5344CB8AC3E}">
        <p14:creationId xmlns:p14="http://schemas.microsoft.com/office/powerpoint/2010/main" val="3127371416"/>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79">
          <p15:clr>
            <a:srgbClr val="FBAE40"/>
          </p15:clr>
        </p15:guide>
        <p15:guide id="7" pos="6222">
          <p15:clr>
            <a:srgbClr val="FBAE40"/>
          </p15:clr>
        </p15:guide>
        <p15:guide id="8" pos="6426">
          <p15:clr>
            <a:srgbClr val="FBAE40"/>
          </p15:clr>
        </p15:guide>
        <p15:guide id="9" pos="4975">
          <p15:clr>
            <a:srgbClr val="FBAE40"/>
          </p15:clr>
        </p15:guide>
        <p15:guide id="10" pos="3954">
          <p15:clr>
            <a:srgbClr val="FBAE40"/>
          </p15:clr>
        </p15:guide>
        <p15:guide id="11" pos="3728">
          <p15:clr>
            <a:srgbClr val="FBAE40"/>
          </p15:clr>
        </p15:guide>
        <p15:guide id="12" pos="2707">
          <p15:clr>
            <a:srgbClr val="FBAE40"/>
          </p15:clr>
        </p15:guide>
        <p15:guide id="13" pos="2503">
          <p15:clr>
            <a:srgbClr val="FBAE40"/>
          </p15:clr>
        </p15:guide>
        <p15:guide id="14" pos="1460">
          <p15:clr>
            <a:srgbClr val="FBAE40"/>
          </p15:clr>
        </p15:guide>
        <p15:guide id="15" pos="1256">
          <p15:clr>
            <a:srgbClr val="FBAE40"/>
          </p15:clr>
        </p15:guide>
        <p15:guide id="17" orient="horz" pos="2115">
          <p15:clr>
            <a:srgbClr val="FBAE40"/>
          </p15:clr>
        </p15:guide>
        <p15:guide id="18" orient="horz" pos="75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Disclaimer">
    <p:bg bwMode="gray">
      <p:bgPr>
        <a:solidFill>
          <a:schemeClr val="accent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755B650-4C4B-DB43-9362-644AE51E4B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9688" y="2439285"/>
            <a:ext cx="6935798" cy="1979430"/>
          </a:xfrm>
          <a:prstGeom prst="rect">
            <a:avLst/>
          </a:prstGeom>
        </p:spPr>
      </p:pic>
    </p:spTree>
    <p:extLst>
      <p:ext uri="{BB962C8B-B14F-4D97-AF65-F5344CB8AC3E}">
        <p14:creationId xmlns:p14="http://schemas.microsoft.com/office/powerpoint/2010/main" val="3150545172"/>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7" pos="6200">
          <p15:clr>
            <a:srgbClr val="FBAE40"/>
          </p15:clr>
        </p15:guide>
        <p15:guide id="8" pos="6290">
          <p15:clr>
            <a:srgbClr val="FBAE40"/>
          </p15:clr>
        </p15:guide>
        <p15:guide id="10" pos="3864">
          <p15:clr>
            <a:srgbClr val="FBAE40"/>
          </p15:clr>
        </p15:guide>
        <p15:guide id="11" pos="3773">
          <p15:clr>
            <a:srgbClr val="FBAE40"/>
          </p15:clr>
        </p15:guide>
        <p15:guide id="12" pos="2662">
          <p15:clr>
            <a:srgbClr val="FBAE40"/>
          </p15:clr>
        </p15:guide>
        <p15:guide id="13" pos="2571">
          <p15:clr>
            <a:srgbClr val="FBAE40"/>
          </p15:clr>
        </p15:guide>
        <p15:guide id="14" pos="1460">
          <p15:clr>
            <a:srgbClr val="FBAE40"/>
          </p15:clr>
        </p15:guide>
        <p15:guide id="15" pos="1346">
          <p15:clr>
            <a:srgbClr val="FBAE40"/>
          </p15:clr>
        </p15:guide>
        <p15:guide id="16" orient="horz" pos="754">
          <p15:clr>
            <a:srgbClr val="FBAE40"/>
          </p15:clr>
        </p15:guide>
        <p15:guide id="17" orient="horz" pos="2115">
          <p15:clr>
            <a:srgbClr val="FBAE40"/>
          </p15:clr>
        </p15:guide>
        <p15:guide id="19" pos="5134" userDrawn="1">
          <p15:clr>
            <a:srgbClr val="FBAE40"/>
          </p15:clr>
        </p15:guide>
        <p15:guide id="20" pos="5043" userDrawn="1">
          <p15:clr>
            <a:srgbClr val="FBAE40"/>
          </p15:clr>
        </p15:guide>
        <p15:guide id="21" orient="horz" pos="377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Disclaimer + partner logos">
    <p:bg bwMode="gray">
      <p:bgPr>
        <a:solidFill>
          <a:schemeClr val="accent1"/>
        </a:solidFill>
        <a:effectLst/>
      </p:bgPr>
    </p:bg>
    <p:spTree>
      <p:nvGrpSpPr>
        <p:cNvPr id="1" name=""/>
        <p:cNvGrpSpPr/>
        <p:nvPr/>
      </p:nvGrpSpPr>
      <p:grpSpPr>
        <a:xfrm>
          <a:off x="0" y="0"/>
          <a:ext cx="0" cy="0"/>
          <a:chOff x="0" y="0"/>
          <a:chExt cx="0" cy="0"/>
        </a:xfrm>
      </p:grpSpPr>
      <p:sp>
        <p:nvSpPr>
          <p:cNvPr id="12" name="Tijdelijke aanduiding voor afbeelding 2">
            <a:extLst>
              <a:ext uri="{FF2B5EF4-FFF2-40B4-BE49-F238E27FC236}">
                <a16:creationId xmlns:a16="http://schemas.microsoft.com/office/drawing/2014/main" id="{1D991A62-E01F-E54B-A328-D362A4A2C84B}"/>
              </a:ext>
            </a:extLst>
          </p:cNvPr>
          <p:cNvSpPr>
            <a:spLocks noGrp="1"/>
          </p:cNvSpPr>
          <p:nvPr>
            <p:ph type="pic" sz="quarter" idx="19" hasCustomPrompt="1"/>
          </p:nvPr>
        </p:nvSpPr>
        <p:spPr>
          <a:xfrm>
            <a:off x="2337821" y="4117423"/>
            <a:ext cx="2438892" cy="1012671"/>
          </a:xfrm>
          <a:prstGeom prst="rect">
            <a:avLst/>
          </a:prstGeom>
          <a:noFill/>
        </p:spPr>
        <p:txBody>
          <a:bodyPr anchor="ctr"/>
          <a:lstStyle>
            <a:lvl1pPr algn="ctr">
              <a:defRPr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err="1"/>
              <a:t>Place</a:t>
            </a:r>
            <a:r>
              <a:rPr lang="nl-NL" dirty="0"/>
              <a:t> logo </a:t>
            </a:r>
            <a:r>
              <a:rPr lang="nl-NL" dirty="0" err="1"/>
              <a:t>here</a:t>
            </a:r>
            <a:endParaRPr lang="nl-NL" dirty="0"/>
          </a:p>
        </p:txBody>
      </p:sp>
      <p:sp>
        <p:nvSpPr>
          <p:cNvPr id="13" name="Tijdelijke aanduiding voor afbeelding 2">
            <a:extLst>
              <a:ext uri="{FF2B5EF4-FFF2-40B4-BE49-F238E27FC236}">
                <a16:creationId xmlns:a16="http://schemas.microsoft.com/office/drawing/2014/main" id="{DE0738DE-9B04-A740-B24F-5EB0EA94D025}"/>
              </a:ext>
            </a:extLst>
          </p:cNvPr>
          <p:cNvSpPr>
            <a:spLocks noGrp="1"/>
          </p:cNvSpPr>
          <p:nvPr>
            <p:ph type="pic" sz="quarter" idx="20" hasCustomPrompt="1"/>
          </p:nvPr>
        </p:nvSpPr>
        <p:spPr>
          <a:xfrm>
            <a:off x="4877360" y="4117423"/>
            <a:ext cx="2438892" cy="1012671"/>
          </a:xfrm>
          <a:prstGeom prst="rect">
            <a:avLst/>
          </a:prstGeom>
          <a:noFill/>
        </p:spPr>
        <p:txBody>
          <a:bodyPr anchor="ctr"/>
          <a:lstStyle>
            <a:lvl1pPr algn="ctr">
              <a:defRPr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err="1"/>
              <a:t>Place</a:t>
            </a:r>
            <a:r>
              <a:rPr lang="nl-NL" dirty="0"/>
              <a:t> logo </a:t>
            </a:r>
            <a:r>
              <a:rPr lang="nl-NL" dirty="0" err="1"/>
              <a:t>here</a:t>
            </a:r>
            <a:endParaRPr lang="nl-NL" dirty="0"/>
          </a:p>
        </p:txBody>
      </p:sp>
      <p:sp>
        <p:nvSpPr>
          <p:cNvPr id="14" name="Tijdelijke aanduiding voor afbeelding 2">
            <a:extLst>
              <a:ext uri="{FF2B5EF4-FFF2-40B4-BE49-F238E27FC236}">
                <a16:creationId xmlns:a16="http://schemas.microsoft.com/office/drawing/2014/main" id="{9CDE3710-CB05-EF40-AEBB-B6EC6AE819DC}"/>
              </a:ext>
            </a:extLst>
          </p:cNvPr>
          <p:cNvSpPr>
            <a:spLocks noGrp="1"/>
          </p:cNvSpPr>
          <p:nvPr>
            <p:ph type="pic" sz="quarter" idx="21" hasCustomPrompt="1"/>
          </p:nvPr>
        </p:nvSpPr>
        <p:spPr>
          <a:xfrm>
            <a:off x="7404551" y="4117423"/>
            <a:ext cx="2438892" cy="1012671"/>
          </a:xfrm>
          <a:prstGeom prst="rect">
            <a:avLst/>
          </a:prstGeom>
          <a:noFill/>
        </p:spPr>
        <p:txBody>
          <a:bodyPr anchor="ctr"/>
          <a:lstStyle>
            <a:lvl1pPr algn="ctr">
              <a:defRPr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err="1"/>
              <a:t>Place</a:t>
            </a:r>
            <a:r>
              <a:rPr lang="nl-NL" dirty="0"/>
              <a:t> logo </a:t>
            </a:r>
            <a:r>
              <a:rPr lang="nl-NL" dirty="0" err="1"/>
              <a:t>here</a:t>
            </a:r>
            <a:endParaRPr lang="nl-NL" dirty="0"/>
          </a:p>
        </p:txBody>
      </p:sp>
      <p:sp>
        <p:nvSpPr>
          <p:cNvPr id="15" name="Tijdelijke aanduiding voor tekst 34">
            <a:extLst>
              <a:ext uri="{FF2B5EF4-FFF2-40B4-BE49-F238E27FC236}">
                <a16:creationId xmlns:a16="http://schemas.microsoft.com/office/drawing/2014/main" id="{89D9D0FC-A395-BD42-AA2B-081FF7FFDA1F}"/>
              </a:ext>
            </a:extLst>
          </p:cNvPr>
          <p:cNvSpPr>
            <a:spLocks noGrp="1"/>
          </p:cNvSpPr>
          <p:nvPr>
            <p:ph type="body" sz="quarter" idx="23" hasCustomPrompt="1"/>
          </p:nvPr>
        </p:nvSpPr>
        <p:spPr>
          <a:xfrm>
            <a:off x="2317519" y="3740461"/>
            <a:ext cx="7560136" cy="270592"/>
          </a:xfrm>
          <a:prstGeom prst="rect">
            <a:avLst/>
          </a:prstGeom>
        </p:spPr>
        <p:txBody>
          <a:bodyPr lIns="0" tIns="0" rIns="0" bIns="0"/>
          <a:lstStyle>
            <a:lvl1pPr algn="l">
              <a:defRPr sz="12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GB" noProof="0" dirty="0"/>
              <a:t>Partners</a:t>
            </a:r>
          </a:p>
        </p:txBody>
      </p:sp>
      <p:sp>
        <p:nvSpPr>
          <p:cNvPr id="16" name="Tijdelijke aanduiding voor afbeelding 2">
            <a:extLst>
              <a:ext uri="{FF2B5EF4-FFF2-40B4-BE49-F238E27FC236}">
                <a16:creationId xmlns:a16="http://schemas.microsoft.com/office/drawing/2014/main" id="{CC45545A-1D73-8743-897A-0393E2EED1D7}"/>
              </a:ext>
            </a:extLst>
          </p:cNvPr>
          <p:cNvSpPr>
            <a:spLocks noGrp="1"/>
          </p:cNvSpPr>
          <p:nvPr>
            <p:ph type="pic" sz="quarter" idx="24" hasCustomPrompt="1"/>
          </p:nvPr>
        </p:nvSpPr>
        <p:spPr>
          <a:xfrm>
            <a:off x="2348607" y="5244036"/>
            <a:ext cx="2438892" cy="1012671"/>
          </a:xfrm>
          <a:prstGeom prst="rect">
            <a:avLst/>
          </a:prstGeom>
          <a:noFill/>
        </p:spPr>
        <p:txBody>
          <a:bodyPr anchor="ctr"/>
          <a:lstStyle>
            <a:lvl1pPr algn="ctr">
              <a:defRPr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err="1"/>
              <a:t>Place</a:t>
            </a:r>
            <a:r>
              <a:rPr lang="nl-NL" dirty="0"/>
              <a:t> logo </a:t>
            </a:r>
            <a:r>
              <a:rPr lang="nl-NL" dirty="0" err="1"/>
              <a:t>here</a:t>
            </a:r>
            <a:endParaRPr lang="nl-NL" dirty="0"/>
          </a:p>
        </p:txBody>
      </p:sp>
      <p:sp>
        <p:nvSpPr>
          <p:cNvPr id="17" name="Tijdelijke aanduiding voor afbeelding 2">
            <a:extLst>
              <a:ext uri="{FF2B5EF4-FFF2-40B4-BE49-F238E27FC236}">
                <a16:creationId xmlns:a16="http://schemas.microsoft.com/office/drawing/2014/main" id="{3364D146-E21C-C44C-834E-17D6716679FF}"/>
              </a:ext>
            </a:extLst>
          </p:cNvPr>
          <p:cNvSpPr>
            <a:spLocks noGrp="1"/>
          </p:cNvSpPr>
          <p:nvPr>
            <p:ph type="pic" sz="quarter" idx="25" hasCustomPrompt="1"/>
          </p:nvPr>
        </p:nvSpPr>
        <p:spPr>
          <a:xfrm>
            <a:off x="4877360" y="5244036"/>
            <a:ext cx="2438892" cy="1012671"/>
          </a:xfrm>
          <a:prstGeom prst="rect">
            <a:avLst/>
          </a:prstGeom>
          <a:noFill/>
        </p:spPr>
        <p:txBody>
          <a:bodyPr anchor="ctr"/>
          <a:lstStyle>
            <a:lvl1pPr algn="ctr">
              <a:defRPr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err="1"/>
              <a:t>Place</a:t>
            </a:r>
            <a:r>
              <a:rPr lang="nl-NL" dirty="0"/>
              <a:t> logo </a:t>
            </a:r>
            <a:r>
              <a:rPr lang="nl-NL" dirty="0" err="1"/>
              <a:t>here</a:t>
            </a:r>
            <a:endParaRPr lang="nl-NL" dirty="0"/>
          </a:p>
        </p:txBody>
      </p:sp>
      <p:sp>
        <p:nvSpPr>
          <p:cNvPr id="28" name="Tijdelijke aanduiding voor afbeelding 2">
            <a:extLst>
              <a:ext uri="{FF2B5EF4-FFF2-40B4-BE49-F238E27FC236}">
                <a16:creationId xmlns:a16="http://schemas.microsoft.com/office/drawing/2014/main" id="{B0E5F3CD-B8BF-1B4F-9F8D-374DA06112E1}"/>
              </a:ext>
            </a:extLst>
          </p:cNvPr>
          <p:cNvSpPr>
            <a:spLocks noGrp="1"/>
          </p:cNvSpPr>
          <p:nvPr>
            <p:ph type="pic" sz="quarter" idx="26" hasCustomPrompt="1"/>
          </p:nvPr>
        </p:nvSpPr>
        <p:spPr>
          <a:xfrm>
            <a:off x="7406113" y="5244036"/>
            <a:ext cx="2438892" cy="1012671"/>
          </a:xfrm>
          <a:prstGeom prst="rect">
            <a:avLst/>
          </a:prstGeom>
          <a:noFill/>
        </p:spPr>
        <p:txBody>
          <a:bodyPr anchor="ctr"/>
          <a:lstStyle>
            <a:lvl1pPr algn="ctr">
              <a:defRPr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err="1"/>
              <a:t>Place</a:t>
            </a:r>
            <a:r>
              <a:rPr lang="nl-NL" dirty="0"/>
              <a:t> logo </a:t>
            </a:r>
            <a:r>
              <a:rPr lang="nl-NL" dirty="0" err="1"/>
              <a:t>here</a:t>
            </a:r>
            <a:endParaRPr lang="nl-NL" dirty="0"/>
          </a:p>
        </p:txBody>
      </p:sp>
      <p:cxnSp>
        <p:nvCxnSpPr>
          <p:cNvPr id="29" name="Rechte verbindingslijn 28">
            <a:extLst>
              <a:ext uri="{FF2B5EF4-FFF2-40B4-BE49-F238E27FC236}">
                <a16:creationId xmlns:a16="http://schemas.microsoft.com/office/drawing/2014/main" id="{A9658BFD-DB20-3B48-B09B-BDB5E90A0185}"/>
              </a:ext>
            </a:extLst>
          </p:cNvPr>
          <p:cNvCxnSpPr>
            <a:cxnSpLocks/>
          </p:cNvCxnSpPr>
          <p:nvPr userDrawn="1"/>
        </p:nvCxnSpPr>
        <p:spPr>
          <a:xfrm>
            <a:off x="2317519" y="4011053"/>
            <a:ext cx="75601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Afbeelding 29">
            <a:extLst>
              <a:ext uri="{FF2B5EF4-FFF2-40B4-BE49-F238E27FC236}">
                <a16:creationId xmlns:a16="http://schemas.microsoft.com/office/drawing/2014/main" id="{B31DADD5-EB9E-924E-AC0D-FDD19E3E11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837" y="1816100"/>
            <a:ext cx="5651500" cy="1612900"/>
          </a:xfrm>
          <a:prstGeom prst="rect">
            <a:avLst/>
          </a:prstGeom>
        </p:spPr>
      </p:pic>
    </p:spTree>
    <p:extLst>
      <p:ext uri="{BB962C8B-B14F-4D97-AF65-F5344CB8AC3E}">
        <p14:creationId xmlns:p14="http://schemas.microsoft.com/office/powerpoint/2010/main" val="3968325173"/>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7" pos="6200">
          <p15:clr>
            <a:srgbClr val="FBAE40"/>
          </p15:clr>
        </p15:guide>
        <p15:guide id="8" pos="6290">
          <p15:clr>
            <a:srgbClr val="FBAE40"/>
          </p15:clr>
        </p15:guide>
        <p15:guide id="10" pos="3864">
          <p15:clr>
            <a:srgbClr val="FBAE40"/>
          </p15:clr>
        </p15:guide>
        <p15:guide id="11" pos="3773">
          <p15:clr>
            <a:srgbClr val="FBAE40"/>
          </p15:clr>
        </p15:guide>
        <p15:guide id="12" pos="2662">
          <p15:clr>
            <a:srgbClr val="FBAE40"/>
          </p15:clr>
        </p15:guide>
        <p15:guide id="13" pos="2571">
          <p15:clr>
            <a:srgbClr val="FBAE40"/>
          </p15:clr>
        </p15:guide>
        <p15:guide id="14" pos="1460">
          <p15:clr>
            <a:srgbClr val="FBAE40"/>
          </p15:clr>
        </p15:guide>
        <p15:guide id="15" pos="1346">
          <p15:clr>
            <a:srgbClr val="FBAE40"/>
          </p15:clr>
        </p15:guide>
        <p15:guide id="16" orient="horz" pos="754">
          <p15:clr>
            <a:srgbClr val="FBAE40"/>
          </p15:clr>
        </p15:guide>
        <p15:guide id="17" orient="horz" pos="2115">
          <p15:clr>
            <a:srgbClr val="FBAE40"/>
          </p15:clr>
        </p15:guide>
        <p15:guide id="19" pos="5134" userDrawn="1">
          <p15:clr>
            <a:srgbClr val="FBAE40"/>
          </p15:clr>
        </p15:guide>
        <p15:guide id="20" pos="5043" userDrawn="1">
          <p15:clr>
            <a:srgbClr val="FBAE40"/>
          </p15:clr>
        </p15:guide>
        <p15:guide id="21" orient="horz" pos="377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eeg">
    <p:bg bwMode="gray">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17F5A37-71A6-7648-B86D-E370B5FDCC67}"/>
              </a:ext>
            </a:extLst>
          </p:cNvPr>
          <p:cNvSpPr>
            <a:spLocks noGrp="1"/>
          </p:cNvSpPr>
          <p:nvPr>
            <p:ph type="sldNum" sz="quarter" idx="12"/>
          </p:nvPr>
        </p:nvSpPr>
        <p:spPr>
          <a:xfrm>
            <a:off x="11143920" y="6153579"/>
            <a:ext cx="636727" cy="374400"/>
          </a:xfrm>
          <a:prstGeom prst="rect">
            <a:avLst/>
          </a:prstGeom>
        </p:spPr>
        <p:txBody>
          <a:bodyPr lIns="0" tIns="0" rIns="0" bIns="0" anchor="ctr" anchorCtr="0"/>
          <a:lstStyle>
            <a:lvl1pPr algn="r">
              <a:defRPr sz="1200" b="0" i="0">
                <a:latin typeface="Open Sans Light" panose="020B0306030504020204" pitchFamily="34" charset="0"/>
                <a:ea typeface="Open Sans" panose="020B0606030504020204" pitchFamily="34" charset="0"/>
                <a:cs typeface="Open Sans Light" panose="020B0306030504020204" pitchFamily="34" charset="0"/>
              </a:defRPr>
            </a:lvl1pPr>
          </a:lstStyle>
          <a:p>
            <a:fld id="{6D22F896-40B5-4ADD-8801-0D06FADFA095}" type="slidenum">
              <a:rPr lang="en-US" smtClean="0"/>
              <a:pPr/>
              <a:t>‹#›</a:t>
            </a:fld>
            <a:endParaRPr lang="en-US" dirty="0"/>
          </a:p>
        </p:txBody>
      </p:sp>
      <p:sp>
        <p:nvSpPr>
          <p:cNvPr id="4" name="Date Placeholder 3">
            <a:extLst>
              <a:ext uri="{FF2B5EF4-FFF2-40B4-BE49-F238E27FC236}">
                <a16:creationId xmlns:a16="http://schemas.microsoft.com/office/drawing/2014/main" id="{E37B21BF-F69C-4C4D-ACDF-4BB8E2687B11}"/>
              </a:ext>
            </a:extLst>
          </p:cNvPr>
          <p:cNvSpPr>
            <a:spLocks noGrp="1"/>
          </p:cNvSpPr>
          <p:nvPr>
            <p:ph type="dt" sz="half" idx="13"/>
          </p:nvPr>
        </p:nvSpPr>
        <p:spPr>
          <a:xfrm>
            <a:off x="10307782" y="6157899"/>
            <a:ext cx="836138" cy="370080"/>
          </a:xfrm>
          <a:prstGeom prst="rect">
            <a:avLst/>
          </a:prstGeom>
        </p:spPr>
        <p:txBody>
          <a:bodyPr lIns="0" tIns="0" rIns="0" bIns="0" anchor="ctr" anchorCtr="0"/>
          <a:lstStyle>
            <a:lvl1pPr algn="r">
              <a:defRPr sz="1200" b="0" i="0">
                <a:latin typeface="Open Sans Light" panose="020B0306030504020204" pitchFamily="34" charset="0"/>
                <a:ea typeface="Open Sans" panose="020B0606030504020204" pitchFamily="34" charset="0"/>
                <a:cs typeface="Open Sans Light" panose="020B0306030504020204" pitchFamily="34" charset="0"/>
              </a:defRPr>
            </a:lvl1pPr>
          </a:lstStyle>
          <a:p>
            <a:fld id="{B7D5C09E-8307-A94F-B5D6-5384B5398FCA}" type="datetime1">
              <a:rPr lang="nl-NL" smtClean="0"/>
              <a:pPr/>
              <a:t>14-01-2025</a:t>
            </a:fld>
            <a:endParaRPr lang="en-US" dirty="0"/>
          </a:p>
        </p:txBody>
      </p:sp>
      <p:sp>
        <p:nvSpPr>
          <p:cNvPr id="5" name="Tijdelijke aanduiding voor tekst 8">
            <a:extLst>
              <a:ext uri="{FF2B5EF4-FFF2-40B4-BE49-F238E27FC236}">
                <a16:creationId xmlns:a16="http://schemas.microsoft.com/office/drawing/2014/main" id="{A18FAC1D-9965-894F-8716-F9CAA0463DC9}"/>
              </a:ext>
            </a:extLst>
          </p:cNvPr>
          <p:cNvSpPr>
            <a:spLocks noGrp="1"/>
          </p:cNvSpPr>
          <p:nvPr>
            <p:ph type="body" sz="quarter" idx="14" hasCustomPrompt="1"/>
          </p:nvPr>
        </p:nvSpPr>
        <p:spPr>
          <a:xfrm>
            <a:off x="3984702" y="6155901"/>
            <a:ext cx="5905012" cy="399492"/>
          </a:xfrm>
          <a:prstGeom prst="rect">
            <a:avLst/>
          </a:prstGeom>
        </p:spPr>
        <p:txBody>
          <a:bodyPr lIns="0" tIns="0" rIns="0" bIns="0" anchor="ctr" anchorCtr="0"/>
          <a:lstStyle>
            <a:lvl1pPr algn="r">
              <a:defRPr lang="nl-NL" sz="1200" dirty="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lgn="r"/>
            <a:r>
              <a:rPr lang="nl-NL" dirty="0" err="1"/>
              <a:t>This</a:t>
            </a:r>
            <a:r>
              <a:rPr lang="nl-NL" dirty="0"/>
              <a:t> is </a:t>
            </a:r>
            <a:r>
              <a:rPr lang="nl-NL" dirty="0" err="1"/>
              <a:t>the</a:t>
            </a:r>
            <a:r>
              <a:rPr lang="nl-NL" dirty="0"/>
              <a:t> </a:t>
            </a:r>
            <a:r>
              <a:rPr lang="nl-NL" dirty="0" err="1"/>
              <a:t>footer</a:t>
            </a:r>
            <a:endParaRPr lang="nl-NL" dirty="0"/>
          </a:p>
        </p:txBody>
      </p:sp>
      <p:pic>
        <p:nvPicPr>
          <p:cNvPr id="6" name="Afbeelding 5">
            <a:extLst>
              <a:ext uri="{FF2B5EF4-FFF2-40B4-BE49-F238E27FC236}">
                <a16:creationId xmlns:a16="http://schemas.microsoft.com/office/drawing/2014/main" id="{1AB13201-4D93-E44A-A2E6-DE85A4BD2B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598" y="6001200"/>
            <a:ext cx="1728002" cy="679431"/>
          </a:xfrm>
          <a:prstGeom prst="rect">
            <a:avLst/>
          </a:prstGeom>
        </p:spPr>
      </p:pic>
    </p:spTree>
    <p:extLst>
      <p:ext uri="{BB962C8B-B14F-4D97-AF65-F5344CB8AC3E}">
        <p14:creationId xmlns:p14="http://schemas.microsoft.com/office/powerpoint/2010/main" val="119086131"/>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34">
          <p15:clr>
            <a:srgbClr val="FBAE40"/>
          </p15:clr>
        </p15:guide>
        <p15:guide id="7" pos="6200">
          <p15:clr>
            <a:srgbClr val="FBAE40"/>
          </p15:clr>
        </p15:guide>
        <p15:guide id="8" pos="6290">
          <p15:clr>
            <a:srgbClr val="FBAE40"/>
          </p15:clr>
        </p15:guide>
        <p15:guide id="9" pos="5043">
          <p15:clr>
            <a:srgbClr val="FBAE40"/>
          </p15:clr>
        </p15:guide>
        <p15:guide id="10" pos="3864">
          <p15:clr>
            <a:srgbClr val="FBAE40"/>
          </p15:clr>
        </p15:guide>
        <p15:guide id="11" pos="3773">
          <p15:clr>
            <a:srgbClr val="FBAE40"/>
          </p15:clr>
        </p15:guide>
        <p15:guide id="12" pos="2662">
          <p15:clr>
            <a:srgbClr val="FBAE40"/>
          </p15:clr>
        </p15:guide>
        <p15:guide id="13" pos="2571">
          <p15:clr>
            <a:srgbClr val="FBAE40"/>
          </p15:clr>
        </p15:guide>
        <p15:guide id="14" pos="1460">
          <p15:clr>
            <a:srgbClr val="FBAE40"/>
          </p15:clr>
        </p15:guide>
        <p15:guide id="15" pos="1346">
          <p15:clr>
            <a:srgbClr val="FBAE40"/>
          </p15:clr>
        </p15:guide>
        <p15:guide id="16" orient="horz" pos="754">
          <p15:clr>
            <a:srgbClr val="FBAE40"/>
          </p15:clr>
        </p15:guide>
        <p15:guide id="17" orient="horz" pos="2115">
          <p15:clr>
            <a:srgbClr val="FBAE40"/>
          </p15:clr>
        </p15:guide>
        <p15:guide id="18" orient="horz" pos="377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white">
    <p:bg bwMode="gray">
      <p:bgPr>
        <a:solidFill>
          <a:schemeClr val="bg1"/>
        </a:solidFill>
        <a:effectLst/>
      </p:bgPr>
    </p:bg>
    <p:spTree>
      <p:nvGrpSpPr>
        <p:cNvPr id="1" name=""/>
        <p:cNvGrpSpPr/>
        <p:nvPr/>
      </p:nvGrpSpPr>
      <p:grpSpPr>
        <a:xfrm>
          <a:off x="0" y="0"/>
          <a:ext cx="0" cy="0"/>
          <a:chOff x="0" y="0"/>
          <a:chExt cx="0" cy="0"/>
        </a:xfrm>
      </p:grpSpPr>
      <p:sp>
        <p:nvSpPr>
          <p:cNvPr id="9" name="Tijdelijke aanduiding voor datum 3">
            <a:extLst>
              <a:ext uri="{FF2B5EF4-FFF2-40B4-BE49-F238E27FC236}">
                <a16:creationId xmlns:a16="http://schemas.microsoft.com/office/drawing/2014/main" id="{9F183073-10E5-1148-8165-AEA6349E146A}"/>
              </a:ext>
            </a:extLst>
          </p:cNvPr>
          <p:cNvSpPr>
            <a:spLocks noGrp="1"/>
          </p:cNvSpPr>
          <p:nvPr>
            <p:ph type="dt" sz="half" idx="10"/>
          </p:nvPr>
        </p:nvSpPr>
        <p:spPr>
          <a:xfrm>
            <a:off x="9985375" y="512910"/>
            <a:ext cx="1853435" cy="216025"/>
          </a:xfrm>
          <a:prstGeom prst="rect">
            <a:avLst/>
          </a:prstGeom>
        </p:spPr>
        <p:txBody>
          <a:bodyPr/>
          <a:lstStyle>
            <a:lvl1pPr algn="r">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6BB0140F-113A-1D43-BFCA-32F4F9E42683}" type="datetime1">
              <a:rPr lang="nl-NL" smtClean="0"/>
              <a:t>14-01-2025</a:t>
            </a:fld>
            <a:endParaRPr lang="en-GB" dirty="0"/>
          </a:p>
        </p:txBody>
      </p:sp>
      <p:sp>
        <p:nvSpPr>
          <p:cNvPr id="33" name="Tijdelijke aanduiding voor tekst 32">
            <a:extLst>
              <a:ext uri="{FF2B5EF4-FFF2-40B4-BE49-F238E27FC236}">
                <a16:creationId xmlns:a16="http://schemas.microsoft.com/office/drawing/2014/main" id="{509A3404-C322-574D-996D-93CFC2296001}"/>
              </a:ext>
            </a:extLst>
          </p:cNvPr>
          <p:cNvSpPr>
            <a:spLocks noGrp="1"/>
          </p:cNvSpPr>
          <p:nvPr>
            <p:ph type="body" sz="quarter" idx="15" hasCustomPrompt="1"/>
          </p:nvPr>
        </p:nvSpPr>
        <p:spPr>
          <a:xfrm>
            <a:off x="3578214" y="5800328"/>
            <a:ext cx="5038747" cy="199729"/>
          </a:xfrm>
          <a:prstGeom prst="rect">
            <a:avLst/>
          </a:prstGeom>
        </p:spPr>
        <p:txBody>
          <a:bodyPr/>
          <a:lstStyle>
            <a:lvl1pPr algn="ctr">
              <a:defRPr sz="1200" b="1" i="0">
                <a:latin typeface="Open Sans" panose="020B0606030504020204" pitchFamily="34" charset="0"/>
                <a:ea typeface="Open Sans" panose="020B0606030504020204" pitchFamily="34" charset="0"/>
                <a:cs typeface="Open Sans" panose="020B0606030504020204" pitchFamily="34" charset="0"/>
              </a:defRPr>
            </a:lvl1pPr>
          </a:lstStyle>
          <a:p>
            <a:r>
              <a:rPr lang="nl-NL" dirty="0"/>
              <a:t>Name </a:t>
            </a:r>
            <a:r>
              <a:rPr lang="nl-NL" dirty="0" err="1"/>
              <a:t>Lastname</a:t>
            </a:r>
            <a:endParaRPr lang="nl-NL" dirty="0"/>
          </a:p>
        </p:txBody>
      </p:sp>
      <p:sp>
        <p:nvSpPr>
          <p:cNvPr id="35" name="Tijdelijke aanduiding voor tekst 34">
            <a:extLst>
              <a:ext uri="{FF2B5EF4-FFF2-40B4-BE49-F238E27FC236}">
                <a16:creationId xmlns:a16="http://schemas.microsoft.com/office/drawing/2014/main" id="{D6F025CA-08AA-BB4D-A7AA-3CD26CC85FA1}"/>
              </a:ext>
            </a:extLst>
          </p:cNvPr>
          <p:cNvSpPr>
            <a:spLocks noGrp="1"/>
          </p:cNvSpPr>
          <p:nvPr>
            <p:ph type="body" sz="quarter" idx="16" hasCustomPrompt="1"/>
          </p:nvPr>
        </p:nvSpPr>
        <p:spPr>
          <a:xfrm>
            <a:off x="3578225" y="6017497"/>
            <a:ext cx="5038725" cy="270592"/>
          </a:xfrm>
          <a:prstGeom prst="rect">
            <a:avLst/>
          </a:prstGeom>
        </p:spPr>
        <p:txBody>
          <a:bodyPr/>
          <a:lstStyle>
            <a:lvl1pPr algn="ctr">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Job </a:t>
            </a:r>
            <a:r>
              <a:rPr lang="nl-NL" dirty="0" err="1"/>
              <a:t>title</a:t>
            </a:r>
            <a:endParaRPr lang="nl-NL" dirty="0"/>
          </a:p>
        </p:txBody>
      </p:sp>
      <p:sp>
        <p:nvSpPr>
          <p:cNvPr id="8" name="Titel 1">
            <a:extLst>
              <a:ext uri="{FF2B5EF4-FFF2-40B4-BE49-F238E27FC236}">
                <a16:creationId xmlns:a16="http://schemas.microsoft.com/office/drawing/2014/main" id="{8D0FC209-A5EA-0147-8CC1-DEEC093C7247}"/>
              </a:ext>
            </a:extLst>
          </p:cNvPr>
          <p:cNvSpPr>
            <a:spLocks noGrp="1"/>
          </p:cNvSpPr>
          <p:nvPr>
            <p:ph type="ctrTitle" hasCustomPrompt="1"/>
          </p:nvPr>
        </p:nvSpPr>
        <p:spPr>
          <a:xfrm>
            <a:off x="393291" y="1196750"/>
            <a:ext cx="11374639" cy="4603578"/>
          </a:xfrm>
          <a:prstGeom prst="rect">
            <a:avLst/>
          </a:prstGeom>
        </p:spPr>
        <p:txBody>
          <a:bodyPr anchor="ctr" anchorCtr="0"/>
          <a:lstStyle>
            <a:lvl1pPr algn="ctr">
              <a:defRPr sz="4100" b="0" i="1">
                <a:latin typeface="Merriweather Light" pitchFamily="2" charset="77"/>
              </a:defRPr>
            </a:lvl1pPr>
          </a:lstStyle>
          <a:p>
            <a:r>
              <a:rPr lang="en-GB" dirty="0"/>
              <a:t>Place your attention-grabbing</a:t>
            </a:r>
            <a:br>
              <a:rPr lang="en-GB" dirty="0"/>
            </a:br>
            <a:r>
              <a:rPr lang="en-GB" dirty="0"/>
              <a:t>headline here</a:t>
            </a:r>
          </a:p>
        </p:txBody>
      </p:sp>
      <p:sp>
        <p:nvSpPr>
          <p:cNvPr id="16" name="Tijdelijke aanduiding voor tekst 30">
            <a:extLst>
              <a:ext uri="{FF2B5EF4-FFF2-40B4-BE49-F238E27FC236}">
                <a16:creationId xmlns:a16="http://schemas.microsoft.com/office/drawing/2014/main" id="{18DC5878-969C-0849-B41E-F7CAD75B0E14}"/>
              </a:ext>
            </a:extLst>
          </p:cNvPr>
          <p:cNvSpPr>
            <a:spLocks noGrp="1"/>
          </p:cNvSpPr>
          <p:nvPr>
            <p:ph type="body" sz="quarter" idx="14" hasCustomPrompt="1"/>
          </p:nvPr>
        </p:nvSpPr>
        <p:spPr>
          <a:xfrm>
            <a:off x="2575859" y="501834"/>
            <a:ext cx="7008532" cy="227101"/>
          </a:xfrm>
          <a:prstGeom prst="rect">
            <a:avLst/>
          </a:prstGeom>
        </p:spPr>
        <p:txBody>
          <a:bodyPr/>
          <a:lstStyle>
            <a:lvl1pPr algn="ctr">
              <a:defRPr sz="1200" b="0" i="0" u="none" cap="all" spc="5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Name sub-</a:t>
            </a:r>
            <a:r>
              <a:rPr lang="nl-NL" dirty="0" err="1"/>
              <a:t>sender</a:t>
            </a:r>
            <a:endParaRPr lang="nl-NL" dirty="0"/>
          </a:p>
        </p:txBody>
      </p:sp>
      <p:pic>
        <p:nvPicPr>
          <p:cNvPr id="10" name="Afbeelding 9">
            <a:extLst>
              <a:ext uri="{FF2B5EF4-FFF2-40B4-BE49-F238E27FC236}">
                <a16:creationId xmlns:a16="http://schemas.microsoft.com/office/drawing/2014/main" id="{EA96AC97-EC48-2C47-9689-EC0C3BEF1A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240659" cy="1274191"/>
          </a:xfrm>
          <a:prstGeom prst="rect">
            <a:avLst/>
          </a:prstGeom>
        </p:spPr>
      </p:pic>
    </p:spTree>
    <p:extLst>
      <p:ext uri="{BB962C8B-B14F-4D97-AF65-F5344CB8AC3E}">
        <p14:creationId xmlns:p14="http://schemas.microsoft.com/office/powerpoint/2010/main" val="3369294606"/>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11">
          <p15:clr>
            <a:srgbClr val="FBAE40"/>
          </p15:clr>
        </p15:guide>
        <p15:guide id="7" pos="6200">
          <p15:clr>
            <a:srgbClr val="FBAE40"/>
          </p15:clr>
        </p15:guide>
        <p15:guide id="8" pos="6290">
          <p15:clr>
            <a:srgbClr val="FBAE40"/>
          </p15:clr>
        </p15:guide>
        <p15:guide id="9" pos="4998">
          <p15:clr>
            <a:srgbClr val="FBAE40"/>
          </p15:clr>
        </p15:guide>
        <p15:guide id="10" pos="3864">
          <p15:clr>
            <a:srgbClr val="FBAE40"/>
          </p15:clr>
        </p15:guide>
        <p15:guide id="11" pos="3773">
          <p15:clr>
            <a:srgbClr val="FBAE40"/>
          </p15:clr>
        </p15:guide>
        <p15:guide id="12" pos="2662">
          <p15:clr>
            <a:srgbClr val="FBAE40"/>
          </p15:clr>
        </p15:guide>
        <p15:guide id="13" pos="2571">
          <p15:clr>
            <a:srgbClr val="FBAE40"/>
          </p15:clr>
        </p15:guide>
        <p15:guide id="14" pos="1460">
          <p15:clr>
            <a:srgbClr val="FBAE40"/>
          </p15:clr>
        </p15:guide>
        <p15:guide id="15" pos="1346">
          <p15:clr>
            <a:srgbClr val="FBAE40"/>
          </p15:clr>
        </p15:guide>
        <p15:guide id="16" orient="horz" pos="754">
          <p15:clr>
            <a:srgbClr val="FBAE40"/>
          </p15:clr>
        </p15:guide>
        <p15:guide id="17" orient="horz" pos="211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over white + image">
    <p:bg bwMode="gray">
      <p:bgPr>
        <a:solidFill>
          <a:schemeClr val="bg1"/>
        </a:solidFill>
        <a:effectLst/>
      </p:bgPr>
    </p:bg>
    <p:spTree>
      <p:nvGrpSpPr>
        <p:cNvPr id="1" name=""/>
        <p:cNvGrpSpPr/>
        <p:nvPr/>
      </p:nvGrpSpPr>
      <p:grpSpPr>
        <a:xfrm>
          <a:off x="0" y="0"/>
          <a:ext cx="0" cy="0"/>
          <a:chOff x="0" y="0"/>
          <a:chExt cx="0" cy="0"/>
        </a:xfrm>
      </p:grpSpPr>
      <p:sp>
        <p:nvSpPr>
          <p:cNvPr id="9" name="Tijdelijke aanduiding voor datum 3">
            <a:extLst>
              <a:ext uri="{FF2B5EF4-FFF2-40B4-BE49-F238E27FC236}">
                <a16:creationId xmlns:a16="http://schemas.microsoft.com/office/drawing/2014/main" id="{9F183073-10E5-1148-8165-AEA6349E146A}"/>
              </a:ext>
            </a:extLst>
          </p:cNvPr>
          <p:cNvSpPr>
            <a:spLocks noGrp="1"/>
          </p:cNvSpPr>
          <p:nvPr>
            <p:ph type="dt" sz="half" idx="10"/>
          </p:nvPr>
        </p:nvSpPr>
        <p:spPr>
          <a:xfrm>
            <a:off x="9971903" y="512910"/>
            <a:ext cx="1866907" cy="216025"/>
          </a:xfrm>
          <a:prstGeom prst="rect">
            <a:avLst/>
          </a:prstGeom>
        </p:spPr>
        <p:txBody>
          <a:bodyPr/>
          <a:lstStyle>
            <a:lvl1pPr algn="r">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FF89F68A-B152-1F4A-BAE9-DB6F3497DE2E}" type="datetime1">
              <a:rPr lang="nl-NL" smtClean="0"/>
              <a:t>14-01-2025</a:t>
            </a:fld>
            <a:endParaRPr lang="en-GB" dirty="0"/>
          </a:p>
        </p:txBody>
      </p:sp>
      <p:sp>
        <p:nvSpPr>
          <p:cNvPr id="18" name="Titel 1">
            <a:extLst>
              <a:ext uri="{FF2B5EF4-FFF2-40B4-BE49-F238E27FC236}">
                <a16:creationId xmlns:a16="http://schemas.microsoft.com/office/drawing/2014/main" id="{2133EB5A-69B9-1740-8101-0C004BB7DA6D}"/>
              </a:ext>
            </a:extLst>
          </p:cNvPr>
          <p:cNvSpPr>
            <a:spLocks noGrp="1"/>
          </p:cNvSpPr>
          <p:nvPr>
            <p:ph type="ctrTitle" hasCustomPrompt="1"/>
          </p:nvPr>
        </p:nvSpPr>
        <p:spPr>
          <a:xfrm>
            <a:off x="333733" y="1196750"/>
            <a:ext cx="5584468" cy="4603578"/>
          </a:xfrm>
          <a:prstGeom prst="rect">
            <a:avLst/>
          </a:prstGeom>
        </p:spPr>
        <p:txBody>
          <a:bodyPr anchor="ctr" anchorCtr="0"/>
          <a:lstStyle>
            <a:lvl1pPr algn="ctr">
              <a:defRPr sz="4100" b="0" i="1">
                <a:latin typeface="Merriweather Light" pitchFamily="2" charset="77"/>
              </a:defRPr>
            </a:lvl1pPr>
          </a:lstStyle>
          <a:p>
            <a:r>
              <a:rPr lang="en-GB" dirty="0"/>
              <a:t>Place your attention-grabbing headline here</a:t>
            </a:r>
          </a:p>
        </p:txBody>
      </p:sp>
      <p:sp>
        <p:nvSpPr>
          <p:cNvPr id="33" name="Tijdelijke aanduiding voor tekst 32">
            <a:extLst>
              <a:ext uri="{FF2B5EF4-FFF2-40B4-BE49-F238E27FC236}">
                <a16:creationId xmlns:a16="http://schemas.microsoft.com/office/drawing/2014/main" id="{509A3404-C322-574D-996D-93CFC2296001}"/>
              </a:ext>
            </a:extLst>
          </p:cNvPr>
          <p:cNvSpPr>
            <a:spLocks noGrp="1"/>
          </p:cNvSpPr>
          <p:nvPr>
            <p:ph type="body" sz="quarter" idx="15" hasCustomPrompt="1"/>
          </p:nvPr>
        </p:nvSpPr>
        <p:spPr>
          <a:xfrm>
            <a:off x="333732" y="6084055"/>
            <a:ext cx="5584468" cy="217169"/>
          </a:xfrm>
          <a:prstGeom prst="rect">
            <a:avLst/>
          </a:prstGeom>
        </p:spPr>
        <p:txBody>
          <a:bodyPr/>
          <a:lstStyle>
            <a:lvl1pPr algn="ctr">
              <a:defRPr sz="1200" b="1" i="0">
                <a:latin typeface="Open Sans" panose="020B0606030504020204" pitchFamily="34" charset="0"/>
                <a:ea typeface="Open Sans" panose="020B0606030504020204" pitchFamily="34" charset="0"/>
                <a:cs typeface="Open Sans" panose="020B0606030504020204" pitchFamily="34" charset="0"/>
              </a:defRPr>
            </a:lvl1pPr>
          </a:lstStyle>
          <a:p>
            <a:r>
              <a:rPr lang="nl-NL" dirty="0"/>
              <a:t>Name </a:t>
            </a:r>
            <a:r>
              <a:rPr lang="nl-NL" dirty="0" err="1"/>
              <a:t>Lastname</a:t>
            </a:r>
            <a:endParaRPr lang="nl-NL" dirty="0"/>
          </a:p>
        </p:txBody>
      </p:sp>
      <p:sp>
        <p:nvSpPr>
          <p:cNvPr id="35" name="Tijdelijke aanduiding voor tekst 34">
            <a:extLst>
              <a:ext uri="{FF2B5EF4-FFF2-40B4-BE49-F238E27FC236}">
                <a16:creationId xmlns:a16="http://schemas.microsoft.com/office/drawing/2014/main" id="{D6F025CA-08AA-BB4D-A7AA-3CD26CC85FA1}"/>
              </a:ext>
            </a:extLst>
          </p:cNvPr>
          <p:cNvSpPr>
            <a:spLocks noGrp="1"/>
          </p:cNvSpPr>
          <p:nvPr>
            <p:ph type="body" sz="quarter" idx="16" hasCustomPrompt="1"/>
          </p:nvPr>
        </p:nvSpPr>
        <p:spPr>
          <a:xfrm>
            <a:off x="336550" y="6309175"/>
            <a:ext cx="5581650" cy="270592"/>
          </a:xfrm>
          <a:prstGeom prst="rect">
            <a:avLst/>
          </a:prstGeom>
        </p:spPr>
        <p:txBody>
          <a:bodyPr/>
          <a:lstStyle>
            <a:lvl1pPr algn="ctr">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Job </a:t>
            </a:r>
            <a:r>
              <a:rPr lang="nl-NL" dirty="0" err="1"/>
              <a:t>title</a:t>
            </a:r>
            <a:endParaRPr lang="nl-NL" dirty="0"/>
          </a:p>
        </p:txBody>
      </p:sp>
      <p:sp>
        <p:nvSpPr>
          <p:cNvPr id="4" name="Tijdelijke aanduiding voor afbeelding 3">
            <a:extLst>
              <a:ext uri="{FF2B5EF4-FFF2-40B4-BE49-F238E27FC236}">
                <a16:creationId xmlns:a16="http://schemas.microsoft.com/office/drawing/2014/main" id="{0899AEA0-D03E-3444-8E81-C754D975C6B2}"/>
              </a:ext>
            </a:extLst>
          </p:cNvPr>
          <p:cNvSpPr>
            <a:spLocks noGrp="1"/>
          </p:cNvSpPr>
          <p:nvPr>
            <p:ph type="pic" sz="quarter" idx="17" hasCustomPrompt="1"/>
          </p:nvPr>
        </p:nvSpPr>
        <p:spPr>
          <a:xfrm>
            <a:off x="6276975" y="1196751"/>
            <a:ext cx="5562600" cy="5292950"/>
          </a:xfrm>
          <a:prstGeom prst="rect">
            <a:avLst/>
          </a:prstGeom>
          <a:solidFill>
            <a:schemeClr val="bg1"/>
          </a:solidFill>
        </p:spPr>
        <p:txBody>
          <a:bodyPr anchor="ctr" anchorCtr="0"/>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Click icon </a:t>
            </a:r>
            <a:r>
              <a:rPr lang="nl-NL" dirty="0" err="1"/>
              <a:t>to</a:t>
            </a:r>
            <a:r>
              <a:rPr lang="nl-NL" dirty="0"/>
              <a:t> </a:t>
            </a:r>
            <a:r>
              <a:rPr lang="nl-NL" dirty="0" err="1"/>
              <a:t>add</a:t>
            </a:r>
            <a:r>
              <a:rPr lang="nl-NL" dirty="0"/>
              <a:t> </a:t>
            </a:r>
            <a:r>
              <a:rPr lang="nl-NL" dirty="0" err="1"/>
              <a:t>an</a:t>
            </a:r>
            <a:r>
              <a:rPr lang="nl-NL" dirty="0"/>
              <a:t> image</a:t>
            </a:r>
          </a:p>
        </p:txBody>
      </p:sp>
      <p:sp>
        <p:nvSpPr>
          <p:cNvPr id="13" name="Tijdelijke aanduiding voor tekst 30">
            <a:extLst>
              <a:ext uri="{FF2B5EF4-FFF2-40B4-BE49-F238E27FC236}">
                <a16:creationId xmlns:a16="http://schemas.microsoft.com/office/drawing/2014/main" id="{7D271618-79F1-014C-8317-A706919B0EA9}"/>
              </a:ext>
            </a:extLst>
          </p:cNvPr>
          <p:cNvSpPr>
            <a:spLocks noGrp="1"/>
          </p:cNvSpPr>
          <p:nvPr>
            <p:ph type="body" sz="quarter" idx="14" hasCustomPrompt="1"/>
          </p:nvPr>
        </p:nvSpPr>
        <p:spPr>
          <a:xfrm>
            <a:off x="2581835" y="501834"/>
            <a:ext cx="6996580" cy="227101"/>
          </a:xfrm>
          <a:prstGeom prst="rect">
            <a:avLst/>
          </a:prstGeom>
        </p:spPr>
        <p:txBody>
          <a:bodyPr/>
          <a:lstStyle>
            <a:lvl1pPr marL="0" marR="0" indent="0" algn="ctr" defTabSz="914400" rtl="0" eaLnBrk="1" fontAlgn="auto" latinLnBrk="0" hangingPunct="1">
              <a:lnSpc>
                <a:spcPct val="110000"/>
              </a:lnSpc>
              <a:spcBef>
                <a:spcPts val="0"/>
              </a:spcBef>
              <a:spcAft>
                <a:spcPts val="0"/>
              </a:spcAft>
              <a:buClrTx/>
              <a:buSzTx/>
              <a:buFont typeface="Arial" pitchFamily="34" charset="0"/>
              <a:buNone/>
              <a:tabLst/>
              <a:defRPr sz="1200" b="0" i="0" u="none" cap="all" spc="5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Name sub-</a:t>
            </a:r>
            <a:r>
              <a:rPr lang="nl-NL" dirty="0" err="1"/>
              <a:t>sender</a:t>
            </a:r>
            <a:endParaRPr lang="nl-NL" dirty="0"/>
          </a:p>
        </p:txBody>
      </p:sp>
      <p:pic>
        <p:nvPicPr>
          <p:cNvPr id="11" name="Afbeelding 10">
            <a:extLst>
              <a:ext uri="{FF2B5EF4-FFF2-40B4-BE49-F238E27FC236}">
                <a16:creationId xmlns:a16="http://schemas.microsoft.com/office/drawing/2014/main" id="{383C2F63-25D1-8242-B959-DD59647B07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240659" cy="1274191"/>
          </a:xfrm>
          <a:prstGeom prst="rect">
            <a:avLst/>
          </a:prstGeom>
        </p:spPr>
      </p:pic>
    </p:spTree>
    <p:extLst>
      <p:ext uri="{BB962C8B-B14F-4D97-AF65-F5344CB8AC3E}">
        <p14:creationId xmlns:p14="http://schemas.microsoft.com/office/powerpoint/2010/main" val="3132225375"/>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79">
          <p15:clr>
            <a:srgbClr val="FBAE40"/>
          </p15:clr>
        </p15:guide>
        <p15:guide id="7" pos="6222">
          <p15:clr>
            <a:srgbClr val="FBAE40"/>
          </p15:clr>
        </p15:guide>
        <p15:guide id="8" pos="6426">
          <p15:clr>
            <a:srgbClr val="FBAE40"/>
          </p15:clr>
        </p15:guide>
        <p15:guide id="9" pos="4975">
          <p15:clr>
            <a:srgbClr val="FBAE40"/>
          </p15:clr>
        </p15:guide>
        <p15:guide id="10" pos="3954">
          <p15:clr>
            <a:srgbClr val="FBAE40"/>
          </p15:clr>
        </p15:guide>
        <p15:guide id="11" pos="3728">
          <p15:clr>
            <a:srgbClr val="FBAE40"/>
          </p15:clr>
        </p15:guide>
        <p15:guide id="12" pos="2707">
          <p15:clr>
            <a:srgbClr val="FBAE40"/>
          </p15:clr>
        </p15:guide>
        <p15:guide id="13" pos="2503">
          <p15:clr>
            <a:srgbClr val="FBAE40"/>
          </p15:clr>
        </p15:guide>
        <p15:guide id="14" pos="1460">
          <p15:clr>
            <a:srgbClr val="FBAE40"/>
          </p15:clr>
        </p15:guide>
        <p15:guide id="15" pos="1256">
          <p15:clr>
            <a:srgbClr val="FBAE40"/>
          </p15:clr>
        </p15:guide>
        <p15:guide id="18" orient="horz" pos="754" userDrawn="1">
          <p15:clr>
            <a:srgbClr val="FBAE40"/>
          </p15:clr>
        </p15:guide>
        <p15:guide id="19" orient="horz" pos="211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over white + image + partner logos">
    <p:bg bwMode="gray">
      <p:bgPr>
        <a:solidFill>
          <a:schemeClr val="bg1"/>
        </a:solidFill>
        <a:effectLst/>
      </p:bgPr>
    </p:bg>
    <p:spTree>
      <p:nvGrpSpPr>
        <p:cNvPr id="1" name=""/>
        <p:cNvGrpSpPr/>
        <p:nvPr/>
      </p:nvGrpSpPr>
      <p:grpSpPr>
        <a:xfrm>
          <a:off x="0" y="0"/>
          <a:ext cx="0" cy="0"/>
          <a:chOff x="0" y="0"/>
          <a:chExt cx="0" cy="0"/>
        </a:xfrm>
      </p:grpSpPr>
      <p:sp>
        <p:nvSpPr>
          <p:cNvPr id="9" name="Tijdelijke aanduiding voor datum 3">
            <a:extLst>
              <a:ext uri="{FF2B5EF4-FFF2-40B4-BE49-F238E27FC236}">
                <a16:creationId xmlns:a16="http://schemas.microsoft.com/office/drawing/2014/main" id="{9F183073-10E5-1148-8165-AEA6349E146A}"/>
              </a:ext>
            </a:extLst>
          </p:cNvPr>
          <p:cNvSpPr>
            <a:spLocks noGrp="1"/>
          </p:cNvSpPr>
          <p:nvPr>
            <p:ph type="dt" sz="half" idx="10"/>
          </p:nvPr>
        </p:nvSpPr>
        <p:spPr>
          <a:xfrm>
            <a:off x="9971903" y="512910"/>
            <a:ext cx="1866907" cy="216025"/>
          </a:xfrm>
          <a:prstGeom prst="rect">
            <a:avLst/>
          </a:prstGeom>
        </p:spPr>
        <p:txBody>
          <a:bodyPr/>
          <a:lstStyle>
            <a:lvl1pPr algn="r">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FF89F68A-B152-1F4A-BAE9-DB6F3497DE2E}" type="datetime1">
              <a:rPr lang="nl-NL" smtClean="0"/>
              <a:t>14-01-2025</a:t>
            </a:fld>
            <a:endParaRPr lang="en-GB" dirty="0"/>
          </a:p>
        </p:txBody>
      </p:sp>
      <p:sp>
        <p:nvSpPr>
          <p:cNvPr id="18" name="Titel 1">
            <a:extLst>
              <a:ext uri="{FF2B5EF4-FFF2-40B4-BE49-F238E27FC236}">
                <a16:creationId xmlns:a16="http://schemas.microsoft.com/office/drawing/2014/main" id="{2133EB5A-69B9-1740-8101-0C004BB7DA6D}"/>
              </a:ext>
            </a:extLst>
          </p:cNvPr>
          <p:cNvSpPr>
            <a:spLocks noGrp="1"/>
          </p:cNvSpPr>
          <p:nvPr>
            <p:ph type="ctrTitle" hasCustomPrompt="1"/>
          </p:nvPr>
        </p:nvSpPr>
        <p:spPr>
          <a:xfrm>
            <a:off x="333733" y="1196749"/>
            <a:ext cx="6986614" cy="2232237"/>
          </a:xfrm>
          <a:prstGeom prst="rect">
            <a:avLst/>
          </a:prstGeom>
        </p:spPr>
        <p:txBody>
          <a:bodyPr anchor="ctr" anchorCtr="0"/>
          <a:lstStyle>
            <a:lvl1pPr algn="ctr">
              <a:defRPr sz="4100" b="0" i="1">
                <a:latin typeface="Merriweather Light" pitchFamily="2" charset="77"/>
              </a:defRPr>
            </a:lvl1pPr>
          </a:lstStyle>
          <a:p>
            <a:r>
              <a:rPr lang="en-GB" dirty="0"/>
              <a:t>Place your attention-grabbing headline here</a:t>
            </a:r>
          </a:p>
        </p:txBody>
      </p:sp>
      <p:sp>
        <p:nvSpPr>
          <p:cNvPr id="33" name="Tijdelijke aanduiding voor tekst 32">
            <a:extLst>
              <a:ext uri="{FF2B5EF4-FFF2-40B4-BE49-F238E27FC236}">
                <a16:creationId xmlns:a16="http://schemas.microsoft.com/office/drawing/2014/main" id="{509A3404-C322-574D-996D-93CFC2296001}"/>
              </a:ext>
            </a:extLst>
          </p:cNvPr>
          <p:cNvSpPr>
            <a:spLocks noGrp="1"/>
          </p:cNvSpPr>
          <p:nvPr>
            <p:ph type="body" sz="quarter" idx="15" hasCustomPrompt="1"/>
          </p:nvPr>
        </p:nvSpPr>
        <p:spPr>
          <a:xfrm>
            <a:off x="333731" y="6084055"/>
            <a:ext cx="7012883" cy="217169"/>
          </a:xfrm>
          <a:prstGeom prst="rect">
            <a:avLst/>
          </a:prstGeom>
        </p:spPr>
        <p:txBody>
          <a:bodyPr/>
          <a:lstStyle>
            <a:lvl1pPr algn="ctr">
              <a:defRPr sz="1200" b="1" i="0">
                <a:latin typeface="Open Sans" panose="020B0606030504020204" pitchFamily="34" charset="0"/>
                <a:ea typeface="Open Sans" panose="020B0606030504020204" pitchFamily="34" charset="0"/>
                <a:cs typeface="Open Sans" panose="020B0606030504020204" pitchFamily="34" charset="0"/>
              </a:defRPr>
            </a:lvl1pPr>
          </a:lstStyle>
          <a:p>
            <a:r>
              <a:rPr lang="nl-NL" dirty="0"/>
              <a:t>Name </a:t>
            </a:r>
            <a:r>
              <a:rPr lang="nl-NL" dirty="0" err="1"/>
              <a:t>Lastname</a:t>
            </a:r>
            <a:endParaRPr lang="nl-NL" dirty="0"/>
          </a:p>
        </p:txBody>
      </p:sp>
      <p:sp>
        <p:nvSpPr>
          <p:cNvPr id="35" name="Tijdelijke aanduiding voor tekst 34">
            <a:extLst>
              <a:ext uri="{FF2B5EF4-FFF2-40B4-BE49-F238E27FC236}">
                <a16:creationId xmlns:a16="http://schemas.microsoft.com/office/drawing/2014/main" id="{D6F025CA-08AA-BB4D-A7AA-3CD26CC85FA1}"/>
              </a:ext>
            </a:extLst>
          </p:cNvPr>
          <p:cNvSpPr>
            <a:spLocks noGrp="1"/>
          </p:cNvSpPr>
          <p:nvPr>
            <p:ph type="body" sz="quarter" idx="16" hasCustomPrompt="1"/>
          </p:nvPr>
        </p:nvSpPr>
        <p:spPr>
          <a:xfrm>
            <a:off x="336550" y="6309175"/>
            <a:ext cx="7010064" cy="270592"/>
          </a:xfrm>
          <a:prstGeom prst="rect">
            <a:avLst/>
          </a:prstGeom>
        </p:spPr>
        <p:txBody>
          <a:bodyPr/>
          <a:lstStyle>
            <a:lvl1pPr algn="ctr">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Job </a:t>
            </a:r>
            <a:r>
              <a:rPr lang="nl-NL" dirty="0" err="1"/>
              <a:t>title</a:t>
            </a:r>
            <a:endParaRPr lang="nl-NL" dirty="0"/>
          </a:p>
        </p:txBody>
      </p:sp>
      <p:sp>
        <p:nvSpPr>
          <p:cNvPr id="4" name="Tijdelijke aanduiding voor afbeelding 3">
            <a:extLst>
              <a:ext uri="{FF2B5EF4-FFF2-40B4-BE49-F238E27FC236}">
                <a16:creationId xmlns:a16="http://schemas.microsoft.com/office/drawing/2014/main" id="{0899AEA0-D03E-3444-8E81-C754D975C6B2}"/>
              </a:ext>
            </a:extLst>
          </p:cNvPr>
          <p:cNvSpPr>
            <a:spLocks noGrp="1"/>
          </p:cNvSpPr>
          <p:nvPr>
            <p:ph type="pic" sz="quarter" idx="17" hasCustomPrompt="1"/>
          </p:nvPr>
        </p:nvSpPr>
        <p:spPr>
          <a:xfrm>
            <a:off x="7645613" y="1196751"/>
            <a:ext cx="4193962" cy="5292950"/>
          </a:xfrm>
          <a:prstGeom prst="rect">
            <a:avLst/>
          </a:prstGeom>
          <a:solidFill>
            <a:schemeClr val="bg1"/>
          </a:solidFill>
        </p:spPr>
        <p:txBody>
          <a:bodyPr anchor="ctr" anchorCtr="0"/>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Click icon </a:t>
            </a:r>
            <a:r>
              <a:rPr lang="nl-NL" dirty="0" err="1"/>
              <a:t>to</a:t>
            </a:r>
            <a:r>
              <a:rPr lang="nl-NL" dirty="0"/>
              <a:t> </a:t>
            </a:r>
            <a:r>
              <a:rPr lang="nl-NL" dirty="0" err="1"/>
              <a:t>add</a:t>
            </a:r>
            <a:r>
              <a:rPr lang="nl-NL" dirty="0"/>
              <a:t> </a:t>
            </a:r>
            <a:r>
              <a:rPr lang="nl-NL" dirty="0" err="1"/>
              <a:t>an</a:t>
            </a:r>
            <a:r>
              <a:rPr lang="nl-NL" dirty="0"/>
              <a:t> image</a:t>
            </a:r>
          </a:p>
        </p:txBody>
      </p:sp>
      <p:sp>
        <p:nvSpPr>
          <p:cNvPr id="13" name="Tijdelijke aanduiding voor tekst 30">
            <a:extLst>
              <a:ext uri="{FF2B5EF4-FFF2-40B4-BE49-F238E27FC236}">
                <a16:creationId xmlns:a16="http://schemas.microsoft.com/office/drawing/2014/main" id="{7D271618-79F1-014C-8317-A706919B0EA9}"/>
              </a:ext>
            </a:extLst>
          </p:cNvPr>
          <p:cNvSpPr>
            <a:spLocks noGrp="1"/>
          </p:cNvSpPr>
          <p:nvPr>
            <p:ph type="body" sz="quarter" idx="14" hasCustomPrompt="1"/>
          </p:nvPr>
        </p:nvSpPr>
        <p:spPr>
          <a:xfrm>
            <a:off x="2581835" y="501834"/>
            <a:ext cx="6996580" cy="227101"/>
          </a:xfrm>
          <a:prstGeom prst="rect">
            <a:avLst/>
          </a:prstGeom>
        </p:spPr>
        <p:txBody>
          <a:bodyPr/>
          <a:lstStyle>
            <a:lvl1pPr marL="0" marR="0" indent="0" algn="ctr" defTabSz="914400" rtl="0" eaLnBrk="1" fontAlgn="auto" latinLnBrk="0" hangingPunct="1">
              <a:lnSpc>
                <a:spcPct val="110000"/>
              </a:lnSpc>
              <a:spcBef>
                <a:spcPts val="0"/>
              </a:spcBef>
              <a:spcAft>
                <a:spcPts val="0"/>
              </a:spcAft>
              <a:buClrTx/>
              <a:buSzTx/>
              <a:buFont typeface="Arial" pitchFamily="34" charset="0"/>
              <a:buNone/>
              <a:tabLst/>
              <a:defRPr sz="1200" b="0" i="0" u="none" cap="all" spc="5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Name sub-</a:t>
            </a:r>
            <a:r>
              <a:rPr lang="nl-NL" dirty="0" err="1"/>
              <a:t>sender</a:t>
            </a:r>
            <a:endParaRPr lang="nl-NL" dirty="0"/>
          </a:p>
        </p:txBody>
      </p:sp>
      <p:sp>
        <p:nvSpPr>
          <p:cNvPr id="24" name="Tijdelijke aanduiding voor afbeelding 2">
            <a:extLst>
              <a:ext uri="{FF2B5EF4-FFF2-40B4-BE49-F238E27FC236}">
                <a16:creationId xmlns:a16="http://schemas.microsoft.com/office/drawing/2014/main" id="{96590D88-6BBF-A34E-AAB8-6A3B3F4F8EB0}"/>
              </a:ext>
            </a:extLst>
          </p:cNvPr>
          <p:cNvSpPr>
            <a:spLocks noGrp="1"/>
          </p:cNvSpPr>
          <p:nvPr>
            <p:ph type="pic" sz="quarter" idx="19" hasCustomPrompt="1"/>
          </p:nvPr>
        </p:nvSpPr>
        <p:spPr>
          <a:xfrm>
            <a:off x="360001" y="3979535"/>
            <a:ext cx="1887234" cy="783612"/>
          </a:xfrm>
          <a:prstGeom prst="rect">
            <a:avLst/>
          </a:prstGeom>
          <a:noFill/>
        </p:spPr>
        <p:txBody>
          <a:bodyPr anchor="ctr"/>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err="1"/>
              <a:t>Place</a:t>
            </a:r>
            <a:r>
              <a:rPr lang="nl-NL" dirty="0"/>
              <a:t> logo </a:t>
            </a:r>
            <a:r>
              <a:rPr lang="nl-NL" dirty="0" err="1"/>
              <a:t>here</a:t>
            </a:r>
            <a:endParaRPr lang="nl-NL" dirty="0"/>
          </a:p>
        </p:txBody>
      </p:sp>
      <p:sp>
        <p:nvSpPr>
          <p:cNvPr id="25" name="Tijdelijke aanduiding voor afbeelding 2">
            <a:extLst>
              <a:ext uri="{FF2B5EF4-FFF2-40B4-BE49-F238E27FC236}">
                <a16:creationId xmlns:a16="http://schemas.microsoft.com/office/drawing/2014/main" id="{9781CBC6-4D2D-9B44-8C61-BA988AC5EA80}"/>
              </a:ext>
            </a:extLst>
          </p:cNvPr>
          <p:cNvSpPr>
            <a:spLocks noGrp="1"/>
          </p:cNvSpPr>
          <p:nvPr>
            <p:ph type="pic" sz="quarter" idx="20" hasCustomPrompt="1"/>
          </p:nvPr>
        </p:nvSpPr>
        <p:spPr>
          <a:xfrm>
            <a:off x="2915084" y="3979535"/>
            <a:ext cx="1887234" cy="783612"/>
          </a:xfrm>
          <a:prstGeom prst="rect">
            <a:avLst/>
          </a:prstGeom>
          <a:noFill/>
        </p:spPr>
        <p:txBody>
          <a:bodyPr anchor="ctr"/>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err="1"/>
              <a:t>Place</a:t>
            </a:r>
            <a:r>
              <a:rPr lang="nl-NL" dirty="0"/>
              <a:t> logo </a:t>
            </a:r>
            <a:r>
              <a:rPr lang="nl-NL" dirty="0" err="1"/>
              <a:t>here</a:t>
            </a:r>
            <a:endParaRPr lang="nl-NL" dirty="0"/>
          </a:p>
        </p:txBody>
      </p:sp>
      <p:sp>
        <p:nvSpPr>
          <p:cNvPr id="26" name="Tijdelijke aanduiding voor afbeelding 2">
            <a:extLst>
              <a:ext uri="{FF2B5EF4-FFF2-40B4-BE49-F238E27FC236}">
                <a16:creationId xmlns:a16="http://schemas.microsoft.com/office/drawing/2014/main" id="{F3CB498F-9E16-7340-824A-5B69DEB636A8}"/>
              </a:ext>
            </a:extLst>
          </p:cNvPr>
          <p:cNvSpPr>
            <a:spLocks noGrp="1"/>
          </p:cNvSpPr>
          <p:nvPr>
            <p:ph type="pic" sz="quarter" idx="21" hasCustomPrompt="1"/>
          </p:nvPr>
        </p:nvSpPr>
        <p:spPr>
          <a:xfrm>
            <a:off x="5459381" y="3979535"/>
            <a:ext cx="1887234" cy="783612"/>
          </a:xfrm>
          <a:prstGeom prst="rect">
            <a:avLst/>
          </a:prstGeom>
          <a:noFill/>
        </p:spPr>
        <p:txBody>
          <a:bodyPr anchor="ctr"/>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err="1"/>
              <a:t>Place</a:t>
            </a:r>
            <a:r>
              <a:rPr lang="nl-NL" dirty="0"/>
              <a:t> logo </a:t>
            </a:r>
            <a:r>
              <a:rPr lang="nl-NL" dirty="0" err="1"/>
              <a:t>here</a:t>
            </a:r>
            <a:endParaRPr lang="nl-NL" dirty="0"/>
          </a:p>
        </p:txBody>
      </p:sp>
      <p:sp>
        <p:nvSpPr>
          <p:cNvPr id="27" name="Tijdelijke aanduiding voor tekst 34">
            <a:extLst>
              <a:ext uri="{FF2B5EF4-FFF2-40B4-BE49-F238E27FC236}">
                <a16:creationId xmlns:a16="http://schemas.microsoft.com/office/drawing/2014/main" id="{D85BB5FF-F717-044D-8E9C-DCEFD8761E47}"/>
              </a:ext>
            </a:extLst>
          </p:cNvPr>
          <p:cNvSpPr>
            <a:spLocks noGrp="1"/>
          </p:cNvSpPr>
          <p:nvPr>
            <p:ph type="body" sz="quarter" idx="23" hasCustomPrompt="1"/>
          </p:nvPr>
        </p:nvSpPr>
        <p:spPr>
          <a:xfrm>
            <a:off x="338137" y="3602573"/>
            <a:ext cx="5580062" cy="270592"/>
          </a:xfrm>
          <a:prstGeom prst="rect">
            <a:avLst/>
          </a:prstGeom>
        </p:spPr>
        <p:txBody>
          <a:bodyPr lIns="0" tIns="0" rIns="0" bIns="0"/>
          <a:lstStyle>
            <a:lvl1pPr algn="l">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GB" noProof="0" dirty="0"/>
              <a:t>Partners</a:t>
            </a:r>
          </a:p>
        </p:txBody>
      </p:sp>
      <p:sp>
        <p:nvSpPr>
          <p:cNvPr id="28" name="Tijdelijke aanduiding voor afbeelding 2">
            <a:extLst>
              <a:ext uri="{FF2B5EF4-FFF2-40B4-BE49-F238E27FC236}">
                <a16:creationId xmlns:a16="http://schemas.microsoft.com/office/drawing/2014/main" id="{9E39B1AE-9C41-2A43-8322-F2385CDD76E1}"/>
              </a:ext>
            </a:extLst>
          </p:cNvPr>
          <p:cNvSpPr>
            <a:spLocks noGrp="1"/>
          </p:cNvSpPr>
          <p:nvPr>
            <p:ph type="pic" sz="quarter" idx="24" hasCustomPrompt="1"/>
          </p:nvPr>
        </p:nvSpPr>
        <p:spPr>
          <a:xfrm>
            <a:off x="370787" y="4892702"/>
            <a:ext cx="1887234" cy="783612"/>
          </a:xfrm>
          <a:prstGeom prst="rect">
            <a:avLst/>
          </a:prstGeom>
          <a:noFill/>
        </p:spPr>
        <p:txBody>
          <a:bodyPr anchor="ctr"/>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err="1"/>
              <a:t>Place</a:t>
            </a:r>
            <a:r>
              <a:rPr lang="nl-NL" dirty="0"/>
              <a:t> logo </a:t>
            </a:r>
            <a:r>
              <a:rPr lang="nl-NL" dirty="0" err="1"/>
              <a:t>here</a:t>
            </a:r>
            <a:endParaRPr lang="nl-NL" dirty="0"/>
          </a:p>
        </p:txBody>
      </p:sp>
      <p:sp>
        <p:nvSpPr>
          <p:cNvPr id="29" name="Tijdelijke aanduiding voor afbeelding 2">
            <a:extLst>
              <a:ext uri="{FF2B5EF4-FFF2-40B4-BE49-F238E27FC236}">
                <a16:creationId xmlns:a16="http://schemas.microsoft.com/office/drawing/2014/main" id="{906E6FE3-27E3-F44A-BCCB-0BFB91A7058C}"/>
              </a:ext>
            </a:extLst>
          </p:cNvPr>
          <p:cNvSpPr>
            <a:spLocks noGrp="1"/>
          </p:cNvSpPr>
          <p:nvPr>
            <p:ph type="pic" sz="quarter" idx="25" hasCustomPrompt="1"/>
          </p:nvPr>
        </p:nvSpPr>
        <p:spPr>
          <a:xfrm>
            <a:off x="2915084" y="4892702"/>
            <a:ext cx="1887234" cy="783612"/>
          </a:xfrm>
          <a:prstGeom prst="rect">
            <a:avLst/>
          </a:prstGeom>
          <a:noFill/>
        </p:spPr>
        <p:txBody>
          <a:bodyPr anchor="ctr"/>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err="1"/>
              <a:t>Place</a:t>
            </a:r>
            <a:r>
              <a:rPr lang="nl-NL" dirty="0"/>
              <a:t> logo </a:t>
            </a:r>
            <a:r>
              <a:rPr lang="nl-NL" dirty="0" err="1"/>
              <a:t>here</a:t>
            </a:r>
            <a:endParaRPr lang="nl-NL" dirty="0"/>
          </a:p>
        </p:txBody>
      </p:sp>
      <p:sp>
        <p:nvSpPr>
          <p:cNvPr id="30" name="Tijdelijke aanduiding voor afbeelding 2">
            <a:extLst>
              <a:ext uri="{FF2B5EF4-FFF2-40B4-BE49-F238E27FC236}">
                <a16:creationId xmlns:a16="http://schemas.microsoft.com/office/drawing/2014/main" id="{D4208AEC-A18D-7948-B0D2-36515B5214D7}"/>
              </a:ext>
            </a:extLst>
          </p:cNvPr>
          <p:cNvSpPr>
            <a:spLocks noGrp="1"/>
          </p:cNvSpPr>
          <p:nvPr>
            <p:ph type="pic" sz="quarter" idx="26" hasCustomPrompt="1"/>
          </p:nvPr>
        </p:nvSpPr>
        <p:spPr>
          <a:xfrm>
            <a:off x="5460943" y="4892702"/>
            <a:ext cx="1887234" cy="783612"/>
          </a:xfrm>
          <a:prstGeom prst="rect">
            <a:avLst/>
          </a:prstGeom>
          <a:noFill/>
        </p:spPr>
        <p:txBody>
          <a:bodyPr anchor="ctr"/>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err="1"/>
              <a:t>Place</a:t>
            </a:r>
            <a:r>
              <a:rPr lang="nl-NL" dirty="0"/>
              <a:t> logo </a:t>
            </a:r>
            <a:r>
              <a:rPr lang="nl-NL" dirty="0" err="1"/>
              <a:t>here</a:t>
            </a:r>
            <a:endParaRPr lang="nl-NL" dirty="0"/>
          </a:p>
        </p:txBody>
      </p:sp>
      <p:cxnSp>
        <p:nvCxnSpPr>
          <p:cNvPr id="31" name="Rechte verbindingslijn 30">
            <a:extLst>
              <a:ext uri="{FF2B5EF4-FFF2-40B4-BE49-F238E27FC236}">
                <a16:creationId xmlns:a16="http://schemas.microsoft.com/office/drawing/2014/main" id="{0E4A6470-CC6A-4740-8821-4CBA8B5017EA}"/>
              </a:ext>
            </a:extLst>
          </p:cNvPr>
          <p:cNvCxnSpPr>
            <a:cxnSpLocks/>
          </p:cNvCxnSpPr>
          <p:nvPr userDrawn="1"/>
        </p:nvCxnSpPr>
        <p:spPr>
          <a:xfrm>
            <a:off x="360000" y="3873165"/>
            <a:ext cx="698661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7" name="Afbeelding 16">
            <a:extLst>
              <a:ext uri="{FF2B5EF4-FFF2-40B4-BE49-F238E27FC236}">
                <a16:creationId xmlns:a16="http://schemas.microsoft.com/office/drawing/2014/main" id="{120808A4-F843-CD48-B257-842FB9F54C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240659" cy="1274191"/>
          </a:xfrm>
          <a:prstGeom prst="rect">
            <a:avLst/>
          </a:prstGeom>
        </p:spPr>
      </p:pic>
    </p:spTree>
    <p:extLst>
      <p:ext uri="{BB962C8B-B14F-4D97-AF65-F5344CB8AC3E}">
        <p14:creationId xmlns:p14="http://schemas.microsoft.com/office/powerpoint/2010/main" val="1085409346"/>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79">
          <p15:clr>
            <a:srgbClr val="FBAE40"/>
          </p15:clr>
        </p15:guide>
        <p15:guide id="7" pos="6222">
          <p15:clr>
            <a:srgbClr val="FBAE40"/>
          </p15:clr>
        </p15:guide>
        <p15:guide id="8" pos="6426">
          <p15:clr>
            <a:srgbClr val="FBAE40"/>
          </p15:clr>
        </p15:guide>
        <p15:guide id="9" pos="4975">
          <p15:clr>
            <a:srgbClr val="FBAE40"/>
          </p15:clr>
        </p15:guide>
        <p15:guide id="10" pos="3954">
          <p15:clr>
            <a:srgbClr val="FBAE40"/>
          </p15:clr>
        </p15:guide>
        <p15:guide id="11" pos="3728">
          <p15:clr>
            <a:srgbClr val="FBAE40"/>
          </p15:clr>
        </p15:guide>
        <p15:guide id="12" pos="2707">
          <p15:clr>
            <a:srgbClr val="FBAE40"/>
          </p15:clr>
        </p15:guide>
        <p15:guide id="13" pos="2503">
          <p15:clr>
            <a:srgbClr val="FBAE40"/>
          </p15:clr>
        </p15:guide>
        <p15:guide id="14" pos="1460">
          <p15:clr>
            <a:srgbClr val="FBAE40"/>
          </p15:clr>
        </p15:guide>
        <p15:guide id="15" pos="1256">
          <p15:clr>
            <a:srgbClr val="FBAE40"/>
          </p15:clr>
        </p15:guide>
        <p15:guide id="18" orient="horz" pos="754" userDrawn="1">
          <p15:clr>
            <a:srgbClr val="FBAE40"/>
          </p15:clr>
        </p15:guide>
        <p15:guide id="19" orient="horz" pos="211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xt only">
    <p:bg bwMode="gray">
      <p:bgPr>
        <a:solidFill>
          <a:schemeClr val="bg1"/>
        </a:solidFill>
        <a:effectLst/>
      </p:bgPr>
    </p:b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C1824C1D-4906-3A4A-B5A7-7CF6C4EB7B5A}"/>
              </a:ext>
            </a:extLst>
          </p:cNvPr>
          <p:cNvSpPr>
            <a:spLocks noGrp="1"/>
          </p:cNvSpPr>
          <p:nvPr>
            <p:ph type="ctrTitle" hasCustomPrompt="1"/>
          </p:nvPr>
        </p:nvSpPr>
        <p:spPr>
          <a:xfrm>
            <a:off x="2317750" y="1196975"/>
            <a:ext cx="7559675" cy="1253617"/>
          </a:xfrm>
          <a:prstGeom prst="rect">
            <a:avLst/>
          </a:prstGeom>
        </p:spPr>
        <p:txBody>
          <a:bodyPr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2300" b="1" i="0" smtClean="0">
                <a:effectLst/>
                <a:latin typeface="Open Sans" panose="020B0606030504020204" pitchFamily="34" charset="0"/>
                <a:ea typeface="Open Sans" panose="020B0606030504020204" pitchFamily="34" charset="0"/>
                <a:cs typeface="Open Sans" panose="020B0606030504020204" pitchFamily="34" charset="0"/>
              </a:defRPr>
            </a:lvl1pPr>
          </a:lstStyle>
          <a:p>
            <a:r>
              <a:rPr lang="en-GB" dirty="0"/>
              <a:t>Title</a:t>
            </a:r>
          </a:p>
        </p:txBody>
      </p:sp>
      <p:sp>
        <p:nvSpPr>
          <p:cNvPr id="10" name="Tijdelijke aanduiding voor tekst 2">
            <a:extLst>
              <a:ext uri="{FF2B5EF4-FFF2-40B4-BE49-F238E27FC236}">
                <a16:creationId xmlns:a16="http://schemas.microsoft.com/office/drawing/2014/main" id="{5E1B5542-E518-FB47-95E8-2B71A026A2A9}"/>
              </a:ext>
            </a:extLst>
          </p:cNvPr>
          <p:cNvSpPr>
            <a:spLocks noGrp="1"/>
          </p:cNvSpPr>
          <p:nvPr>
            <p:ph type="body" sz="quarter" idx="10" hasCustomPrompt="1"/>
          </p:nvPr>
        </p:nvSpPr>
        <p:spPr>
          <a:xfrm>
            <a:off x="2317750" y="2450593"/>
            <a:ext cx="7559675" cy="3443316"/>
          </a:xfrm>
          <a:prstGeom prst="rect">
            <a:avLst/>
          </a:prstGeom>
        </p:spPr>
        <p:txBody>
          <a:bodyPr/>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lang="nl-NL" sz="2200" b="0" i="0" kern="1200" baseline="0" dirty="0" err="1">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err="1"/>
              <a:t>Molorepudit</a:t>
            </a:r>
            <a:r>
              <a:rPr lang="nl-NL" dirty="0"/>
              <a:t> </a:t>
            </a:r>
            <a:r>
              <a:rPr lang="nl-NL" dirty="0" err="1"/>
              <a:t>ressimus</a:t>
            </a:r>
            <a:r>
              <a:rPr lang="nl-NL" dirty="0"/>
              <a:t> </a:t>
            </a:r>
            <a:r>
              <a:rPr lang="nl-NL" dirty="0" err="1"/>
              <a:t>exeri</a:t>
            </a:r>
            <a:r>
              <a:rPr lang="nl-NL" dirty="0"/>
              <a:t> </a:t>
            </a:r>
            <a:r>
              <a:rPr lang="nl-NL" dirty="0" err="1"/>
              <a:t>nus</a:t>
            </a:r>
            <a:r>
              <a:rPr lang="nl-NL" dirty="0"/>
              <a:t> et </a:t>
            </a:r>
            <a:r>
              <a:rPr lang="nl-NL" dirty="0" err="1"/>
              <a:t>ipienda</a:t>
            </a:r>
            <a:r>
              <a:rPr lang="nl-NL" dirty="0"/>
              <a:t> et </a:t>
            </a:r>
            <a:r>
              <a:rPr lang="nl-NL" dirty="0" err="1"/>
              <a:t>adiantot</a:t>
            </a:r>
            <a:r>
              <a:rPr lang="nl-NL" dirty="0"/>
              <a:t> </a:t>
            </a:r>
            <a:r>
              <a:rPr lang="nl-NL" dirty="0" err="1"/>
              <a:t>Ique</a:t>
            </a:r>
            <a:r>
              <a:rPr lang="nl-NL" dirty="0"/>
              <a:t> </a:t>
            </a:r>
            <a:r>
              <a:rPr lang="nl-NL" dirty="0" err="1"/>
              <a:t>niminti</a:t>
            </a:r>
            <a:r>
              <a:rPr lang="nl-NL" dirty="0"/>
              <a:t> </a:t>
            </a:r>
            <a:r>
              <a:rPr lang="nl-NL" dirty="0" err="1"/>
              <a:t>nonsendaecae</a:t>
            </a:r>
            <a:r>
              <a:rPr lang="nl-NL" dirty="0"/>
              <a:t> </a:t>
            </a:r>
            <a:r>
              <a:rPr lang="nl-NL" dirty="0" err="1"/>
              <a:t>volor</a:t>
            </a:r>
            <a:r>
              <a:rPr lang="nl-NL" dirty="0"/>
              <a:t> a ad et ut </a:t>
            </a:r>
            <a:r>
              <a:rPr lang="nl-NL" dirty="0" err="1"/>
              <a:t>eum</a:t>
            </a:r>
            <a:r>
              <a:rPr lang="nl-NL" dirty="0"/>
              <a:t> se pos mos </a:t>
            </a:r>
            <a:r>
              <a:rPr lang="nl-NL" dirty="0" err="1"/>
              <a:t>sed</a:t>
            </a:r>
            <a:r>
              <a:rPr lang="nl-NL" dirty="0"/>
              <a:t> </a:t>
            </a:r>
            <a:r>
              <a:rPr lang="nl-NL" dirty="0" err="1"/>
              <a:t>ulpa</a:t>
            </a:r>
            <a:r>
              <a:rPr lang="nl-NL" dirty="0"/>
              <a:t> </a:t>
            </a:r>
            <a:r>
              <a:rPr lang="nl-NL" dirty="0" err="1"/>
              <a:t>vitas</a:t>
            </a:r>
            <a:r>
              <a:rPr lang="nl-NL" dirty="0"/>
              <a:t> </a:t>
            </a:r>
            <a:r>
              <a:rPr lang="nl-NL" dirty="0" err="1"/>
              <a:t>aut</a:t>
            </a:r>
            <a:r>
              <a:rPr lang="nl-NL" dirty="0"/>
              <a:t> </a:t>
            </a:r>
            <a:r>
              <a:rPr lang="nl-NL" dirty="0" err="1"/>
              <a:t>quia</a:t>
            </a:r>
            <a:r>
              <a:rPr lang="nl-NL" dirty="0"/>
              <a:t> </a:t>
            </a:r>
            <a:r>
              <a:rPr lang="nl-NL" dirty="0" err="1"/>
              <a:t>doluptio</a:t>
            </a:r>
            <a:r>
              <a:rPr lang="nl-NL" dirty="0"/>
              <a:t> </a:t>
            </a:r>
            <a:r>
              <a:rPr lang="nl-NL" dirty="0" err="1"/>
              <a:t>iduciis</a:t>
            </a:r>
            <a:r>
              <a:rPr lang="nl-NL" dirty="0"/>
              <a:t> </a:t>
            </a:r>
            <a:r>
              <a:rPr lang="nl-NL" dirty="0" err="1"/>
              <a:t>sedis</a:t>
            </a:r>
            <a:r>
              <a:rPr lang="nl-NL" dirty="0"/>
              <a:t> </a:t>
            </a:r>
            <a:r>
              <a:rPr lang="nl-NL" dirty="0" err="1"/>
              <a:t>sitat</a:t>
            </a:r>
            <a:r>
              <a:rPr lang="nl-NL" dirty="0"/>
              <a:t> es </a:t>
            </a:r>
            <a:r>
              <a:rPr lang="nl-NL" dirty="0" err="1"/>
              <a:t>nihition</a:t>
            </a:r>
            <a:r>
              <a:rPr lang="nl-NL" dirty="0"/>
              <a:t> </a:t>
            </a:r>
            <a:r>
              <a:rPr lang="nl-NL" dirty="0" err="1"/>
              <a:t>nonsecturi</a:t>
            </a:r>
            <a:r>
              <a:rPr lang="nl-NL" dirty="0"/>
              <a:t> </a:t>
            </a:r>
            <a:r>
              <a:rPr lang="nl-NL" dirty="0" err="1"/>
              <a:t>officidis</a:t>
            </a:r>
            <a:r>
              <a:rPr lang="nl-NL" dirty="0"/>
              <a:t> ex et que </a:t>
            </a:r>
            <a:r>
              <a:rPr lang="nl-NL" dirty="0" err="1"/>
              <a:t>esecto</a:t>
            </a:r>
            <a:r>
              <a:rPr lang="nl-NL" dirty="0"/>
              <a:t> </a:t>
            </a:r>
            <a:r>
              <a:rPr lang="nl-NL" dirty="0" err="1"/>
              <a:t>dolorumenis</a:t>
            </a:r>
            <a:r>
              <a:rPr lang="nl-NL" dirty="0"/>
              <a:t> </a:t>
            </a:r>
            <a:r>
              <a:rPr lang="nl-NL" dirty="0" err="1"/>
              <a:t>aritat</a:t>
            </a:r>
            <a:r>
              <a:rPr lang="nl-NL" dirty="0"/>
              <a:t> et des </a:t>
            </a:r>
            <a:r>
              <a:rPr lang="nl-NL" dirty="0" err="1"/>
              <a:t>earcit</a:t>
            </a:r>
            <a:r>
              <a:rPr lang="nl-NL" dirty="0"/>
              <a:t>, </a:t>
            </a:r>
            <a:r>
              <a:rPr lang="nl-NL" dirty="0" err="1"/>
              <a:t>ium</a:t>
            </a:r>
            <a:r>
              <a:rPr lang="nl-NL" dirty="0"/>
              <a:t> ad </a:t>
            </a:r>
            <a:r>
              <a:rPr lang="nl-NL" dirty="0" err="1"/>
              <a:t>quam</a:t>
            </a:r>
            <a:r>
              <a:rPr lang="nl-NL" dirty="0"/>
              <a:t> </a:t>
            </a:r>
            <a:r>
              <a:rPr lang="nl-NL" dirty="0" err="1"/>
              <a:t>faccupt</a:t>
            </a:r>
            <a:r>
              <a:rPr lang="nl-NL" dirty="0"/>
              <a:t> </a:t>
            </a:r>
            <a:r>
              <a:rPr lang="nl-NL" dirty="0" err="1"/>
              <a:t>atiature</a:t>
            </a:r>
            <a:r>
              <a:rPr lang="nl-NL" dirty="0"/>
              <a:t>, </a:t>
            </a:r>
            <a:r>
              <a:rPr lang="nl-NL" dirty="0" err="1"/>
              <a:t>qui</a:t>
            </a:r>
            <a:r>
              <a:rPr lang="nl-NL" dirty="0"/>
              <a:t> </a:t>
            </a:r>
            <a:r>
              <a:rPr lang="nl-NL" dirty="0" err="1"/>
              <a:t>officipis</a:t>
            </a:r>
            <a:r>
              <a:rPr lang="nl-NL" dirty="0"/>
              <a:t> </a:t>
            </a:r>
            <a:r>
              <a:rPr lang="nl-NL" dirty="0" err="1"/>
              <a:t>dolupta</a:t>
            </a:r>
            <a:r>
              <a:rPr lang="nl-NL" dirty="0"/>
              <a:t> </a:t>
            </a:r>
            <a:r>
              <a:rPr lang="nl-NL" dirty="0" err="1"/>
              <a:t>spereium</a:t>
            </a:r>
            <a:r>
              <a:rPr lang="nl-NL" dirty="0"/>
              <a:t> </a:t>
            </a:r>
            <a:r>
              <a:rPr lang="nl-NL" dirty="0" err="1"/>
              <a:t>quias</a:t>
            </a:r>
            <a:r>
              <a:rPr lang="nl-NL" dirty="0"/>
              <a:t> </a:t>
            </a:r>
            <a:r>
              <a:rPr lang="nl-NL" dirty="0" err="1"/>
              <a:t>sum</a:t>
            </a:r>
            <a:r>
              <a:rPr lang="nl-NL" dirty="0"/>
              <a:t> </a:t>
            </a:r>
            <a:r>
              <a:rPr lang="nl-NL" dirty="0" err="1"/>
              <a:t>aut</a:t>
            </a:r>
            <a:r>
              <a:rPr lang="nl-NL" dirty="0"/>
              <a:t> min </a:t>
            </a:r>
            <a:r>
              <a:rPr lang="nl-NL" dirty="0" err="1"/>
              <a:t>prae</a:t>
            </a:r>
            <a:r>
              <a:rPr lang="nl-NL" dirty="0"/>
              <a:t> nam </a:t>
            </a:r>
            <a:r>
              <a:rPr lang="nl-NL" dirty="0" err="1"/>
              <a:t>aut</a:t>
            </a:r>
            <a:r>
              <a:rPr lang="nl-NL" dirty="0"/>
              <a:t> que </a:t>
            </a:r>
            <a:r>
              <a:rPr lang="nl-NL" dirty="0" err="1"/>
              <a:t>nobitatur</a:t>
            </a:r>
            <a:r>
              <a:rPr lang="nl-NL" dirty="0"/>
              <a:t>, </a:t>
            </a:r>
            <a:r>
              <a:rPr lang="nl-NL" dirty="0" err="1"/>
              <a:t>cus</a:t>
            </a:r>
            <a:r>
              <a:rPr lang="nl-NL" dirty="0"/>
              <a:t> </a:t>
            </a:r>
            <a:r>
              <a:rPr lang="nl-NL" dirty="0" err="1"/>
              <a:t>eario</a:t>
            </a:r>
            <a:r>
              <a:rPr lang="nl-NL" dirty="0"/>
              <a:t> </a:t>
            </a:r>
            <a:r>
              <a:rPr lang="nl-NL" dirty="0" err="1"/>
              <a:t>omnihic</a:t>
            </a:r>
            <a:r>
              <a:rPr lang="nl-NL" dirty="0"/>
              <a:t> </a:t>
            </a:r>
            <a:r>
              <a:rPr lang="nl-NL" dirty="0" err="1"/>
              <a:t>aeruptur</a:t>
            </a:r>
            <a:r>
              <a:rPr lang="nl-NL" dirty="0"/>
              <a:t>, </a:t>
            </a:r>
            <a:r>
              <a:rPr lang="nl-NL" dirty="0" err="1"/>
              <a:t>sunt</a:t>
            </a:r>
            <a:r>
              <a:rPr lang="nl-NL" dirty="0"/>
              <a:t> </a:t>
            </a:r>
            <a:r>
              <a:rPr lang="nl-NL" dirty="0" err="1"/>
              <a:t>eruptat</a:t>
            </a:r>
            <a:r>
              <a:rPr lang="nl-NL" dirty="0"/>
              <a:t> </a:t>
            </a:r>
            <a:r>
              <a:rPr lang="nl-NL" dirty="0" err="1"/>
              <a:t>volorep</a:t>
            </a:r>
            <a:r>
              <a:rPr lang="nl-NL" dirty="0"/>
              <a:t>. &lt;Max. 70 </a:t>
            </a:r>
            <a:r>
              <a:rPr lang="nl-NL" dirty="0" err="1"/>
              <a:t>words</a:t>
            </a:r>
            <a:r>
              <a:rPr lang="nl-NL" dirty="0"/>
              <a:t>&gt; </a:t>
            </a:r>
          </a:p>
        </p:txBody>
      </p:sp>
      <p:sp>
        <p:nvSpPr>
          <p:cNvPr id="8" name="Slide Number Placeholder 5">
            <a:extLst>
              <a:ext uri="{FF2B5EF4-FFF2-40B4-BE49-F238E27FC236}">
                <a16:creationId xmlns:a16="http://schemas.microsoft.com/office/drawing/2014/main" id="{52ECAC3E-94BB-314E-968D-00CCC277AD2D}"/>
              </a:ext>
            </a:extLst>
          </p:cNvPr>
          <p:cNvSpPr>
            <a:spLocks noGrp="1"/>
          </p:cNvSpPr>
          <p:nvPr>
            <p:ph type="sldNum" sz="quarter" idx="12"/>
          </p:nvPr>
        </p:nvSpPr>
        <p:spPr>
          <a:xfrm>
            <a:off x="11143920" y="6153579"/>
            <a:ext cx="636727" cy="374400"/>
          </a:xfrm>
          <a:prstGeom prst="rect">
            <a:avLst/>
          </a:prstGeom>
        </p:spPr>
        <p:txBody>
          <a:bodyPr lIns="0" tIns="0" rIns="0" bIns="0" anchor="ctr" anchorCtr="0"/>
          <a:lstStyle>
            <a:lvl1pPr algn="r">
              <a:defRPr sz="1200" b="0" i="0">
                <a:latin typeface="Open Sans Light" panose="020B0306030504020204" pitchFamily="34" charset="0"/>
                <a:ea typeface="Open Sans" panose="020B0606030504020204" pitchFamily="34" charset="0"/>
                <a:cs typeface="Open Sans Light" panose="020B0306030504020204" pitchFamily="34" charset="0"/>
              </a:defRPr>
            </a:lvl1pPr>
          </a:lstStyle>
          <a:p>
            <a:fld id="{6D22F896-40B5-4ADD-8801-0D06FADFA095}" type="slidenum">
              <a:rPr lang="en-US" smtClean="0"/>
              <a:pPr/>
              <a:t>‹#›</a:t>
            </a:fld>
            <a:endParaRPr lang="en-US" dirty="0"/>
          </a:p>
        </p:txBody>
      </p:sp>
      <p:sp>
        <p:nvSpPr>
          <p:cNvPr id="11" name="Date Placeholder 3">
            <a:extLst>
              <a:ext uri="{FF2B5EF4-FFF2-40B4-BE49-F238E27FC236}">
                <a16:creationId xmlns:a16="http://schemas.microsoft.com/office/drawing/2014/main" id="{704C3AAB-1397-224F-A628-24E1EAC1727C}"/>
              </a:ext>
            </a:extLst>
          </p:cNvPr>
          <p:cNvSpPr>
            <a:spLocks noGrp="1"/>
          </p:cNvSpPr>
          <p:nvPr>
            <p:ph type="dt" sz="half" idx="13"/>
          </p:nvPr>
        </p:nvSpPr>
        <p:spPr>
          <a:xfrm>
            <a:off x="10307782" y="6157899"/>
            <a:ext cx="836138" cy="370080"/>
          </a:xfrm>
          <a:prstGeom prst="rect">
            <a:avLst/>
          </a:prstGeom>
        </p:spPr>
        <p:txBody>
          <a:bodyPr lIns="0" tIns="0" rIns="0" bIns="0" anchor="ctr" anchorCtr="0"/>
          <a:lstStyle>
            <a:lvl1pPr algn="r">
              <a:defRPr sz="1200" b="0" i="0">
                <a:latin typeface="Open Sans Light" panose="020B0306030504020204" pitchFamily="34" charset="0"/>
                <a:ea typeface="Open Sans" panose="020B0606030504020204" pitchFamily="34" charset="0"/>
                <a:cs typeface="Open Sans Light" panose="020B0306030504020204" pitchFamily="34" charset="0"/>
              </a:defRPr>
            </a:lvl1pPr>
          </a:lstStyle>
          <a:p>
            <a:fld id="{58BA2319-3117-C848-9CAE-880C225A02AB}" type="datetime1">
              <a:rPr lang="nl-NL" smtClean="0"/>
              <a:pPr/>
              <a:t>14-01-2025</a:t>
            </a:fld>
            <a:endParaRPr lang="en-US" dirty="0"/>
          </a:p>
        </p:txBody>
      </p:sp>
      <p:sp>
        <p:nvSpPr>
          <p:cNvPr id="12" name="Tijdelijke aanduiding voor tekst 8">
            <a:extLst>
              <a:ext uri="{FF2B5EF4-FFF2-40B4-BE49-F238E27FC236}">
                <a16:creationId xmlns:a16="http://schemas.microsoft.com/office/drawing/2014/main" id="{BC84D688-AF05-1F41-BEF7-97C5D0AA1C20}"/>
              </a:ext>
            </a:extLst>
          </p:cNvPr>
          <p:cNvSpPr>
            <a:spLocks noGrp="1"/>
          </p:cNvSpPr>
          <p:nvPr>
            <p:ph type="body" sz="quarter" idx="14" hasCustomPrompt="1"/>
          </p:nvPr>
        </p:nvSpPr>
        <p:spPr>
          <a:xfrm>
            <a:off x="3984702" y="6155901"/>
            <a:ext cx="5905012" cy="399492"/>
          </a:xfrm>
          <a:prstGeom prst="rect">
            <a:avLst/>
          </a:prstGeom>
        </p:spPr>
        <p:txBody>
          <a:bodyPr lIns="0" tIns="0" rIns="0" bIns="0" anchor="ctr" anchorCtr="0"/>
          <a:lstStyle>
            <a:lvl1pPr algn="r">
              <a:defRPr lang="nl-NL" sz="1200" dirty="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lgn="r"/>
            <a:r>
              <a:rPr lang="nl-NL" dirty="0" err="1"/>
              <a:t>This</a:t>
            </a:r>
            <a:r>
              <a:rPr lang="nl-NL" dirty="0"/>
              <a:t> is </a:t>
            </a:r>
            <a:r>
              <a:rPr lang="nl-NL" dirty="0" err="1"/>
              <a:t>the</a:t>
            </a:r>
            <a:r>
              <a:rPr lang="nl-NL" dirty="0"/>
              <a:t> </a:t>
            </a:r>
            <a:r>
              <a:rPr lang="nl-NL" dirty="0" err="1"/>
              <a:t>footer</a:t>
            </a:r>
            <a:endParaRPr lang="nl-NL" dirty="0"/>
          </a:p>
        </p:txBody>
      </p:sp>
      <p:pic>
        <p:nvPicPr>
          <p:cNvPr id="13" name="Afbeelding 12">
            <a:extLst>
              <a:ext uri="{FF2B5EF4-FFF2-40B4-BE49-F238E27FC236}">
                <a16:creationId xmlns:a16="http://schemas.microsoft.com/office/drawing/2014/main" id="{3E4D40DB-0C5A-594C-AF43-231E370A99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598" y="6001200"/>
            <a:ext cx="1728002" cy="679431"/>
          </a:xfrm>
          <a:prstGeom prst="rect">
            <a:avLst/>
          </a:prstGeom>
        </p:spPr>
      </p:pic>
    </p:spTree>
    <p:extLst>
      <p:ext uri="{BB962C8B-B14F-4D97-AF65-F5344CB8AC3E}">
        <p14:creationId xmlns:p14="http://schemas.microsoft.com/office/powerpoint/2010/main" val="3320298667"/>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79">
          <p15:clr>
            <a:srgbClr val="FBAE40"/>
          </p15:clr>
        </p15:guide>
        <p15:guide id="7" pos="6222">
          <p15:clr>
            <a:srgbClr val="FBAE40"/>
          </p15:clr>
        </p15:guide>
        <p15:guide id="8" pos="6426">
          <p15:clr>
            <a:srgbClr val="FBAE40"/>
          </p15:clr>
        </p15:guide>
        <p15:guide id="9" pos="4975">
          <p15:clr>
            <a:srgbClr val="FBAE40"/>
          </p15:clr>
        </p15:guide>
        <p15:guide id="10" pos="3954">
          <p15:clr>
            <a:srgbClr val="FBAE40"/>
          </p15:clr>
        </p15:guide>
        <p15:guide id="11" pos="3728">
          <p15:clr>
            <a:srgbClr val="FBAE40"/>
          </p15:clr>
        </p15:guide>
        <p15:guide id="12" pos="2707">
          <p15:clr>
            <a:srgbClr val="FBAE40"/>
          </p15:clr>
        </p15:guide>
        <p15:guide id="13" pos="2503">
          <p15:clr>
            <a:srgbClr val="FBAE40"/>
          </p15:clr>
        </p15:guide>
        <p15:guide id="14" pos="1460">
          <p15:clr>
            <a:srgbClr val="FBAE40"/>
          </p15:clr>
        </p15:guide>
        <p15:guide id="15" pos="1256">
          <p15:clr>
            <a:srgbClr val="FBAE40"/>
          </p15:clr>
        </p15:guide>
        <p15:guide id="17" orient="horz" pos="2115">
          <p15:clr>
            <a:srgbClr val="FBAE40"/>
          </p15:clr>
        </p15:guide>
        <p15:guide id="18" orient="horz" pos="75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ullets">
    <p:bg bwMode="gray">
      <p:bgPr>
        <a:solidFill>
          <a:schemeClr val="bg1"/>
        </a:solidFill>
        <a:effectLst/>
      </p:bgPr>
    </p:b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C1824C1D-4906-3A4A-B5A7-7CF6C4EB7B5A}"/>
              </a:ext>
            </a:extLst>
          </p:cNvPr>
          <p:cNvSpPr>
            <a:spLocks noGrp="1"/>
          </p:cNvSpPr>
          <p:nvPr>
            <p:ph type="ctrTitle" hasCustomPrompt="1"/>
          </p:nvPr>
        </p:nvSpPr>
        <p:spPr>
          <a:xfrm>
            <a:off x="2317750" y="1196975"/>
            <a:ext cx="7559675" cy="1253617"/>
          </a:xfrm>
          <a:prstGeom prst="rect">
            <a:avLst/>
          </a:prstGeom>
        </p:spPr>
        <p:txBody>
          <a:bodyPr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2300" b="1" i="0" smtClean="0">
                <a:effectLst/>
                <a:latin typeface="Open Sans" panose="020B0606030504020204" pitchFamily="34" charset="0"/>
                <a:ea typeface="Open Sans" panose="020B0606030504020204" pitchFamily="34" charset="0"/>
                <a:cs typeface="Open Sans" panose="020B0606030504020204" pitchFamily="34" charset="0"/>
              </a:defRPr>
            </a:lvl1pPr>
          </a:lstStyle>
          <a:p>
            <a:r>
              <a:rPr lang="nl-NL" noProof="0" dirty="0" err="1"/>
              <a:t>Title</a:t>
            </a:r>
            <a:endParaRPr lang="nl-NL" noProof="0" dirty="0"/>
          </a:p>
        </p:txBody>
      </p:sp>
      <p:sp>
        <p:nvSpPr>
          <p:cNvPr id="11" name="Slide Number Placeholder 5">
            <a:extLst>
              <a:ext uri="{FF2B5EF4-FFF2-40B4-BE49-F238E27FC236}">
                <a16:creationId xmlns:a16="http://schemas.microsoft.com/office/drawing/2014/main" id="{3C9AB133-86A0-4F4D-B147-91460F7BF5DD}"/>
              </a:ext>
            </a:extLst>
          </p:cNvPr>
          <p:cNvSpPr>
            <a:spLocks noGrp="1"/>
          </p:cNvSpPr>
          <p:nvPr>
            <p:ph type="sldNum" sz="quarter" idx="12"/>
          </p:nvPr>
        </p:nvSpPr>
        <p:spPr>
          <a:xfrm>
            <a:off x="11143920" y="6153579"/>
            <a:ext cx="636727" cy="374400"/>
          </a:xfrm>
          <a:prstGeom prst="rect">
            <a:avLst/>
          </a:prstGeom>
        </p:spPr>
        <p:txBody>
          <a:bodyPr lIns="0" tIns="0" rIns="0" bIns="0" anchor="ctr" anchorCtr="0"/>
          <a:lstStyle>
            <a:lvl1pPr algn="r">
              <a:defRPr sz="1200" b="0" i="0">
                <a:latin typeface="Open Sans Light" panose="020B0306030504020204" pitchFamily="34" charset="0"/>
                <a:ea typeface="Open Sans" panose="020B0606030504020204" pitchFamily="34" charset="0"/>
                <a:cs typeface="Open Sans Light" panose="020B0306030504020204" pitchFamily="34" charset="0"/>
              </a:defRPr>
            </a:lvl1pPr>
          </a:lstStyle>
          <a:p>
            <a:fld id="{6D22F896-40B5-4ADD-8801-0D06FADFA095}" type="slidenum">
              <a:rPr lang="en-US" smtClean="0"/>
              <a:pPr/>
              <a:t>‹#›</a:t>
            </a:fld>
            <a:endParaRPr lang="en-US" dirty="0"/>
          </a:p>
        </p:txBody>
      </p:sp>
      <p:sp>
        <p:nvSpPr>
          <p:cNvPr id="12" name="Date Placeholder 3">
            <a:extLst>
              <a:ext uri="{FF2B5EF4-FFF2-40B4-BE49-F238E27FC236}">
                <a16:creationId xmlns:a16="http://schemas.microsoft.com/office/drawing/2014/main" id="{83C949DD-BA7F-4A41-8203-B7C3688AC242}"/>
              </a:ext>
            </a:extLst>
          </p:cNvPr>
          <p:cNvSpPr>
            <a:spLocks noGrp="1"/>
          </p:cNvSpPr>
          <p:nvPr>
            <p:ph type="dt" sz="half" idx="13"/>
          </p:nvPr>
        </p:nvSpPr>
        <p:spPr>
          <a:xfrm>
            <a:off x="10307782" y="6157899"/>
            <a:ext cx="836138" cy="370080"/>
          </a:xfrm>
          <a:prstGeom prst="rect">
            <a:avLst/>
          </a:prstGeom>
        </p:spPr>
        <p:txBody>
          <a:bodyPr lIns="0" tIns="0" rIns="0" bIns="0" anchor="ctr" anchorCtr="0"/>
          <a:lstStyle>
            <a:lvl1pPr algn="r">
              <a:defRPr sz="1200" b="0" i="0">
                <a:latin typeface="Open Sans Light" panose="020B0306030504020204" pitchFamily="34" charset="0"/>
                <a:ea typeface="Open Sans" panose="020B0606030504020204" pitchFamily="34" charset="0"/>
                <a:cs typeface="Open Sans Light" panose="020B0306030504020204" pitchFamily="34" charset="0"/>
              </a:defRPr>
            </a:lvl1pPr>
          </a:lstStyle>
          <a:p>
            <a:fld id="{23B827FD-76E4-BB46-96BA-7D1615AFEADA}" type="datetime1">
              <a:rPr lang="nl-NL" smtClean="0"/>
              <a:pPr/>
              <a:t>14-01-2025</a:t>
            </a:fld>
            <a:endParaRPr lang="en-US" dirty="0"/>
          </a:p>
        </p:txBody>
      </p:sp>
      <p:sp>
        <p:nvSpPr>
          <p:cNvPr id="13" name="Tijdelijke aanduiding voor tekst 8">
            <a:extLst>
              <a:ext uri="{FF2B5EF4-FFF2-40B4-BE49-F238E27FC236}">
                <a16:creationId xmlns:a16="http://schemas.microsoft.com/office/drawing/2014/main" id="{821AA41A-80EA-974A-9012-9CE09DB965ED}"/>
              </a:ext>
            </a:extLst>
          </p:cNvPr>
          <p:cNvSpPr>
            <a:spLocks noGrp="1"/>
          </p:cNvSpPr>
          <p:nvPr>
            <p:ph type="body" sz="quarter" idx="14" hasCustomPrompt="1"/>
          </p:nvPr>
        </p:nvSpPr>
        <p:spPr>
          <a:xfrm>
            <a:off x="3984702" y="6155901"/>
            <a:ext cx="5905012" cy="399492"/>
          </a:xfrm>
          <a:prstGeom prst="rect">
            <a:avLst/>
          </a:prstGeom>
        </p:spPr>
        <p:txBody>
          <a:bodyPr lIns="0" tIns="0" rIns="0" bIns="0" anchor="ctr" anchorCtr="0"/>
          <a:lstStyle>
            <a:lvl1pPr algn="r">
              <a:defRPr lang="nl-NL" sz="1200" dirty="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lgn="r"/>
            <a:r>
              <a:rPr lang="nl-NL" dirty="0" err="1"/>
              <a:t>This</a:t>
            </a:r>
            <a:r>
              <a:rPr lang="nl-NL" dirty="0"/>
              <a:t> is </a:t>
            </a:r>
            <a:r>
              <a:rPr lang="nl-NL" dirty="0" err="1"/>
              <a:t>the</a:t>
            </a:r>
            <a:r>
              <a:rPr lang="nl-NL" dirty="0"/>
              <a:t> </a:t>
            </a:r>
            <a:r>
              <a:rPr lang="nl-NL" dirty="0" err="1"/>
              <a:t>footer</a:t>
            </a:r>
            <a:endParaRPr lang="nl-NL" dirty="0"/>
          </a:p>
        </p:txBody>
      </p:sp>
      <p:sp>
        <p:nvSpPr>
          <p:cNvPr id="8" name="Tijdelijke aanduiding voor tekst 2">
            <a:extLst>
              <a:ext uri="{FF2B5EF4-FFF2-40B4-BE49-F238E27FC236}">
                <a16:creationId xmlns:a16="http://schemas.microsoft.com/office/drawing/2014/main" id="{858FA29B-995F-B644-8BA8-A6AAF23A5834}"/>
              </a:ext>
            </a:extLst>
          </p:cNvPr>
          <p:cNvSpPr>
            <a:spLocks noGrp="1"/>
          </p:cNvSpPr>
          <p:nvPr>
            <p:ph type="body" sz="quarter" idx="10" hasCustomPrompt="1"/>
          </p:nvPr>
        </p:nvSpPr>
        <p:spPr>
          <a:xfrm>
            <a:off x="2317750" y="2450593"/>
            <a:ext cx="7559675" cy="3443316"/>
          </a:xfrm>
          <a:prstGeom prst="rect">
            <a:avLst/>
          </a:prstGeom>
        </p:spPr>
        <p:txBody>
          <a:bodyPr/>
          <a:lstStyle>
            <a:lvl1pPr marL="450850" marR="0" indent="-450850" algn="l" defTabSz="914400" rtl="0" eaLnBrk="1" fontAlgn="auto" latinLnBrk="0" hangingPunct="1">
              <a:lnSpc>
                <a:spcPct val="110000"/>
              </a:lnSpc>
              <a:spcBef>
                <a:spcPts val="0"/>
              </a:spcBef>
              <a:spcAft>
                <a:spcPts val="0"/>
              </a:spcAft>
              <a:buClrTx/>
              <a:buSzTx/>
              <a:buFont typeface="Arial" panose="020B0604020202020204" pitchFamily="34" charset="0"/>
              <a:buChar char="•"/>
              <a:tabLst>
                <a:tab pos="889000" algn="l"/>
                <a:tab pos="1452563" algn="l"/>
              </a:tabLst>
              <a:defRPr lang="nl-NL" sz="2200" b="0" i="0" kern="1200" baseline="0" noProof="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803275" indent="-309563">
              <a:spcBef>
                <a:spcPts val="600"/>
              </a:spcBef>
              <a:buFont typeface="Arial" panose="020B0604020202020204" pitchFamily="34" charset="0"/>
              <a:buChar char="•"/>
              <a:tabLst/>
              <a:defRPr lang="nl-NL" sz="2200" b="0" i="0" kern="1200" baseline="0" noProof="0" dirty="0" smtClean="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2pPr>
            <a:lvl3pPr marL="1114425" indent="-311150">
              <a:lnSpc>
                <a:spcPct val="100000"/>
              </a:lnSpc>
              <a:spcBef>
                <a:spcPts val="600"/>
              </a:spcBef>
              <a:buFont typeface="Arial" panose="020B0604020202020204" pitchFamily="34" charset="0"/>
              <a:buChar char="•"/>
              <a:tabLst/>
              <a:defRPr lang="nl-NL" sz="2200" b="0" i="0" kern="1200" baseline="0" noProof="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466850" indent="-311150">
              <a:spcBef>
                <a:spcPts val="600"/>
              </a:spcBef>
              <a:buSzPct val="100000"/>
              <a:buFont typeface="Arial" panose="020B0604020202020204" pitchFamily="34" charset="0"/>
              <a:buChar char="•"/>
              <a:tabLst/>
              <a:defRPr lang="nl-NL" sz="2200" b="0" i="0" kern="1200" baseline="0" noProof="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33563" indent="-366713">
              <a:spcBef>
                <a:spcPts val="600"/>
              </a:spcBef>
              <a:buFont typeface="Arial" panose="020B0604020202020204" pitchFamily="34" charset="0"/>
              <a:buChar char="•"/>
              <a:tabLst/>
              <a:defRPr lang="nl-NL" sz="2200" b="0" i="0" kern="1200" baseline="0" noProof="0" dirty="0" err="1">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5pPr>
            <a:lvl6pPr marL="2185988" indent="-352425">
              <a:spcBef>
                <a:spcPts val="600"/>
              </a:spcBef>
              <a:tabLst/>
              <a:defRPr lang="nl-NL" sz="2200" b="0" i="0" kern="1200" baseline="0" noProof="0" dirty="0" smtClean="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6pPr>
            <a:lvl7pPr marL="2144713" indent="-311150">
              <a:tabLst/>
              <a:defRPr lang="nl-NL" sz="2200" b="0" i="0" kern="1200" baseline="0" noProof="0" dirty="0" smtClean="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7pPr>
            <a:lvl8pPr marL="2497138" indent="-352425">
              <a:tabLst/>
              <a:defRPr lang="nl-NL" sz="2200" b="0" i="0" kern="1200" baseline="0" noProof="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8pPr>
            <a:lvl9pPr>
              <a:defRPr lang="nl-NL" sz="2200" b="0" i="0" kern="1200" baseline="0" noProof="0" dirty="0" smtClean="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9pPr>
          </a:lstStyle>
          <a:p>
            <a:r>
              <a:rPr lang="nl-NL" noProof="0" dirty="0" err="1"/>
              <a:t>Ressimus</a:t>
            </a:r>
            <a:r>
              <a:rPr lang="nl-NL" noProof="0" dirty="0"/>
              <a:t> </a:t>
            </a:r>
            <a:r>
              <a:rPr lang="nl-NL" noProof="0" dirty="0" err="1"/>
              <a:t>exeri</a:t>
            </a:r>
            <a:r>
              <a:rPr lang="nl-NL" noProof="0" dirty="0"/>
              <a:t> </a:t>
            </a:r>
            <a:r>
              <a:rPr lang="nl-NL" noProof="0" dirty="0" err="1"/>
              <a:t>nus</a:t>
            </a:r>
            <a:r>
              <a:rPr lang="nl-NL" noProof="0" dirty="0"/>
              <a:t> et </a:t>
            </a:r>
            <a:r>
              <a:rPr lang="nl-NL" noProof="0" dirty="0" err="1"/>
              <a:t>ipienda</a:t>
            </a:r>
            <a:r>
              <a:rPr lang="nl-NL" noProof="0" dirty="0"/>
              <a:t> et </a:t>
            </a:r>
            <a:r>
              <a:rPr lang="nl-NL" noProof="0" dirty="0" err="1"/>
              <a:t>adiantot</a:t>
            </a:r>
            <a:r>
              <a:rPr lang="nl-NL" noProof="0" dirty="0"/>
              <a:t> </a:t>
            </a:r>
            <a:r>
              <a:rPr lang="nl-NL" noProof="0" dirty="0" err="1"/>
              <a:t>IqueMolorepudit</a:t>
            </a:r>
            <a:r>
              <a:rPr lang="nl-NL" noProof="0" dirty="0"/>
              <a:t> </a:t>
            </a:r>
            <a:r>
              <a:rPr lang="nl-NL" noProof="0" dirty="0" err="1"/>
              <a:t>niminti</a:t>
            </a:r>
            <a:r>
              <a:rPr lang="nl-NL" noProof="0" dirty="0"/>
              <a:t> </a:t>
            </a:r>
            <a:r>
              <a:rPr lang="nl-NL" noProof="0" dirty="0" err="1"/>
              <a:t>nonsendaecae</a:t>
            </a:r>
            <a:r>
              <a:rPr lang="nl-NL" noProof="0" dirty="0"/>
              <a:t> </a:t>
            </a:r>
            <a:r>
              <a:rPr lang="nl-NL" noProof="0" dirty="0" err="1"/>
              <a:t>volor</a:t>
            </a:r>
            <a:r>
              <a:rPr lang="nl-NL" noProof="0" dirty="0"/>
              <a:t> a ad et ut </a:t>
            </a:r>
            <a:r>
              <a:rPr lang="nl-NL" noProof="0" dirty="0" err="1"/>
              <a:t>eum</a:t>
            </a:r>
            <a:r>
              <a:rPr lang="nl-NL" noProof="0" dirty="0"/>
              <a:t> se pos mos </a:t>
            </a:r>
            <a:r>
              <a:rPr lang="nl-NL" noProof="0" dirty="0" err="1"/>
              <a:t>sed</a:t>
            </a:r>
            <a:r>
              <a:rPr lang="nl-NL" noProof="0" dirty="0"/>
              <a:t> </a:t>
            </a:r>
            <a:r>
              <a:rPr lang="nl-NL" noProof="0" dirty="0" err="1"/>
              <a:t>ulpa</a:t>
            </a:r>
            <a:r>
              <a:rPr lang="nl-NL" noProof="0" dirty="0"/>
              <a:t> </a:t>
            </a:r>
            <a:r>
              <a:rPr lang="nl-NL" noProof="0" dirty="0" err="1"/>
              <a:t>vitas</a:t>
            </a:r>
            <a:r>
              <a:rPr lang="nl-NL" noProof="0" dirty="0"/>
              <a:t> </a:t>
            </a:r>
            <a:r>
              <a:rPr lang="nl-NL" noProof="0" dirty="0" err="1"/>
              <a:t>aut</a:t>
            </a:r>
            <a:r>
              <a:rPr lang="nl-NL" noProof="0" dirty="0"/>
              <a:t> </a:t>
            </a:r>
            <a:r>
              <a:rPr lang="nl-NL" noProof="0" dirty="0" err="1"/>
              <a:t>quia</a:t>
            </a:r>
            <a:r>
              <a:rPr lang="nl-NL" noProof="0" dirty="0"/>
              <a:t> </a:t>
            </a:r>
            <a:r>
              <a:rPr lang="nl-NL" noProof="0" dirty="0" err="1"/>
              <a:t>doluptio</a:t>
            </a:r>
            <a:r>
              <a:rPr lang="nl-NL" noProof="0" dirty="0"/>
              <a:t> </a:t>
            </a:r>
            <a:r>
              <a:rPr lang="nl-NL" noProof="0" dirty="0" err="1"/>
              <a:t>iduciis</a:t>
            </a:r>
            <a:r>
              <a:rPr lang="nl-NL" noProof="0" dirty="0"/>
              <a:t> </a:t>
            </a:r>
            <a:r>
              <a:rPr lang="nl-NL" noProof="0" dirty="0" err="1"/>
              <a:t>sedis</a:t>
            </a:r>
            <a:r>
              <a:rPr lang="nl-NL" noProof="0" dirty="0"/>
              <a:t> </a:t>
            </a:r>
            <a:r>
              <a:rPr lang="nl-NL" noProof="0" dirty="0" err="1"/>
              <a:t>sitat</a:t>
            </a:r>
            <a:endParaRPr lang="nl-NL" noProof="0" dirty="0"/>
          </a:p>
          <a:p>
            <a:pPr lvl="1"/>
            <a:r>
              <a:rPr lang="nl-NL" noProof="0" dirty="0" err="1"/>
              <a:t>L;ajgda;ldgjs</a:t>
            </a:r>
            <a:endParaRPr lang="nl-NL" noProof="0" dirty="0"/>
          </a:p>
          <a:p>
            <a:pPr lvl="2"/>
            <a:r>
              <a:rPr lang="nl-NL" noProof="0" dirty="0" err="1"/>
              <a:t>Lkadghjs;aoigdhsj</a:t>
            </a:r>
            <a:endParaRPr lang="nl-NL" noProof="0" dirty="0"/>
          </a:p>
          <a:p>
            <a:pPr lvl="3"/>
            <a:r>
              <a:rPr lang="nl-NL" noProof="0" dirty="0"/>
              <a:t>;</a:t>
            </a:r>
            <a:r>
              <a:rPr lang="nl-NL" noProof="0" dirty="0" err="1"/>
              <a:t>lasijdf;alkgdjs</a:t>
            </a:r>
            <a:endParaRPr lang="nl-NL" noProof="0" dirty="0"/>
          </a:p>
          <a:p>
            <a:pPr lvl="4"/>
            <a:r>
              <a:rPr lang="nl-NL" noProof="0" dirty="0"/>
              <a:t>;</a:t>
            </a:r>
            <a:r>
              <a:rPr lang="nl-NL" noProof="0" dirty="0" err="1"/>
              <a:t>ladsgjlasdkgj</a:t>
            </a:r>
            <a:endParaRPr lang="nl-NL" noProof="0" dirty="0"/>
          </a:p>
          <a:p>
            <a:pPr lvl="5"/>
            <a:r>
              <a:rPr lang="nl-NL" noProof="0" dirty="0" err="1"/>
              <a:t>A;lgdkj;asldgjk</a:t>
            </a:r>
            <a:endParaRPr lang="nl-NL" noProof="0" dirty="0"/>
          </a:p>
        </p:txBody>
      </p:sp>
      <p:pic>
        <p:nvPicPr>
          <p:cNvPr id="10" name="Afbeelding 9">
            <a:extLst>
              <a:ext uri="{FF2B5EF4-FFF2-40B4-BE49-F238E27FC236}">
                <a16:creationId xmlns:a16="http://schemas.microsoft.com/office/drawing/2014/main" id="{EF32CC2A-17BB-CD45-B2DF-2168F4DC78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598" y="6001200"/>
            <a:ext cx="1728002" cy="679431"/>
          </a:xfrm>
          <a:prstGeom prst="rect">
            <a:avLst/>
          </a:prstGeom>
        </p:spPr>
      </p:pic>
    </p:spTree>
    <p:extLst>
      <p:ext uri="{BB962C8B-B14F-4D97-AF65-F5344CB8AC3E}">
        <p14:creationId xmlns:p14="http://schemas.microsoft.com/office/powerpoint/2010/main" val="2531605093"/>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79">
          <p15:clr>
            <a:srgbClr val="FBAE40"/>
          </p15:clr>
        </p15:guide>
        <p15:guide id="7" pos="6222">
          <p15:clr>
            <a:srgbClr val="FBAE40"/>
          </p15:clr>
        </p15:guide>
        <p15:guide id="8" pos="6426">
          <p15:clr>
            <a:srgbClr val="FBAE40"/>
          </p15:clr>
        </p15:guide>
        <p15:guide id="9" pos="4975">
          <p15:clr>
            <a:srgbClr val="FBAE40"/>
          </p15:clr>
        </p15:guide>
        <p15:guide id="10" pos="3954">
          <p15:clr>
            <a:srgbClr val="FBAE40"/>
          </p15:clr>
        </p15:guide>
        <p15:guide id="11" pos="3728">
          <p15:clr>
            <a:srgbClr val="FBAE40"/>
          </p15:clr>
        </p15:guide>
        <p15:guide id="12" pos="2707">
          <p15:clr>
            <a:srgbClr val="FBAE40"/>
          </p15:clr>
        </p15:guide>
        <p15:guide id="13" pos="2503">
          <p15:clr>
            <a:srgbClr val="FBAE40"/>
          </p15:clr>
        </p15:guide>
        <p15:guide id="14" pos="1460">
          <p15:clr>
            <a:srgbClr val="FBAE40"/>
          </p15:clr>
        </p15:guide>
        <p15:guide id="15" pos="1256">
          <p15:clr>
            <a:srgbClr val="FBAE40"/>
          </p15:clr>
        </p15:guide>
        <p15:guide id="17" orient="horz" pos="2115">
          <p15:clr>
            <a:srgbClr val="FBAE40"/>
          </p15:clr>
        </p15:guide>
        <p15:guide id="18" orient="horz" pos="75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xt left, image right">
    <p:bg bwMode="gray">
      <p:bgPr>
        <a:solidFill>
          <a:schemeClr val="bg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6BA2A577-21F1-7046-AA42-DF49AEC8BCF0}"/>
              </a:ext>
            </a:extLst>
          </p:cNvPr>
          <p:cNvSpPr>
            <a:spLocks noGrp="1"/>
          </p:cNvSpPr>
          <p:nvPr>
            <p:ph type="pic" sz="quarter" idx="18" hasCustomPrompt="1"/>
          </p:nvPr>
        </p:nvSpPr>
        <p:spPr>
          <a:xfrm>
            <a:off x="4297363" y="368300"/>
            <a:ext cx="7561262" cy="5632899"/>
          </a:xfrm>
          <a:prstGeom prst="rect">
            <a:avLst/>
          </a:prstGeom>
          <a:solidFill>
            <a:schemeClr val="bg1"/>
          </a:solidFill>
          <a:ln>
            <a:noFill/>
          </a:ln>
        </p:spPr>
        <p:txBody>
          <a:bodyPr anchor="ctr" anchorCtr="0"/>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Click icon </a:t>
            </a:r>
            <a:r>
              <a:rPr lang="nl-NL" dirty="0" err="1"/>
              <a:t>to</a:t>
            </a:r>
            <a:r>
              <a:rPr lang="nl-NL" dirty="0"/>
              <a:t> </a:t>
            </a:r>
            <a:r>
              <a:rPr lang="nl-NL" dirty="0" err="1"/>
              <a:t>add</a:t>
            </a:r>
            <a:r>
              <a:rPr lang="nl-NL" dirty="0"/>
              <a:t> </a:t>
            </a:r>
            <a:r>
              <a:rPr lang="nl-NL" dirty="0" err="1"/>
              <a:t>an</a:t>
            </a:r>
            <a:r>
              <a:rPr lang="nl-NL" dirty="0"/>
              <a:t> image</a:t>
            </a:r>
          </a:p>
        </p:txBody>
      </p:sp>
      <p:sp>
        <p:nvSpPr>
          <p:cNvPr id="9" name="Titel 1">
            <a:extLst>
              <a:ext uri="{FF2B5EF4-FFF2-40B4-BE49-F238E27FC236}">
                <a16:creationId xmlns:a16="http://schemas.microsoft.com/office/drawing/2014/main" id="{A07AE5D3-2C03-CD49-8B96-489B7649C6D1}"/>
              </a:ext>
            </a:extLst>
          </p:cNvPr>
          <p:cNvSpPr>
            <a:spLocks noGrp="1"/>
          </p:cNvSpPr>
          <p:nvPr>
            <p:ph type="ctrTitle" hasCustomPrompt="1"/>
          </p:nvPr>
        </p:nvSpPr>
        <p:spPr>
          <a:xfrm>
            <a:off x="338138" y="371475"/>
            <a:ext cx="3635375" cy="1080000"/>
          </a:xfrm>
          <a:prstGeom prst="rect">
            <a:avLst/>
          </a:prstGeom>
        </p:spPr>
        <p:txBody>
          <a:bodyPr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2300" b="1" i="0" smtClean="0">
                <a:effectLst/>
                <a:latin typeface="Open Sans" panose="020B0606030504020204" pitchFamily="34" charset="0"/>
                <a:ea typeface="Open Sans" panose="020B0606030504020204" pitchFamily="34" charset="0"/>
                <a:cs typeface="Open Sans" panose="020B0606030504020204" pitchFamily="34" charset="0"/>
              </a:defRPr>
            </a:lvl1pPr>
          </a:lstStyle>
          <a:p>
            <a:r>
              <a:rPr lang="en-GB" dirty="0"/>
              <a:t>Title</a:t>
            </a:r>
          </a:p>
        </p:txBody>
      </p:sp>
      <p:sp>
        <p:nvSpPr>
          <p:cNvPr id="10" name="Tijdelijke aanduiding voor tekst 2">
            <a:extLst>
              <a:ext uri="{FF2B5EF4-FFF2-40B4-BE49-F238E27FC236}">
                <a16:creationId xmlns:a16="http://schemas.microsoft.com/office/drawing/2014/main" id="{34EE854C-23EF-BD45-A084-2AE0D435916C}"/>
              </a:ext>
            </a:extLst>
          </p:cNvPr>
          <p:cNvSpPr>
            <a:spLocks noGrp="1"/>
          </p:cNvSpPr>
          <p:nvPr>
            <p:ph type="body" sz="quarter" idx="10" hasCustomPrompt="1"/>
          </p:nvPr>
        </p:nvSpPr>
        <p:spPr>
          <a:xfrm>
            <a:off x="337513" y="1664209"/>
            <a:ext cx="3636000" cy="4238714"/>
          </a:xfrm>
          <a:prstGeom prst="rect">
            <a:avLst/>
          </a:prstGeom>
        </p:spPr>
        <p:txBody>
          <a:bodyPr bIns="0" anchor="b" anchorCtr="0"/>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lang="nl-NL" sz="2200" b="0" i="0" kern="1200" baseline="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err="1"/>
              <a:t>Molorepudit</a:t>
            </a:r>
            <a:r>
              <a:rPr lang="nl-NL" dirty="0"/>
              <a:t> </a:t>
            </a:r>
            <a:r>
              <a:rPr lang="nl-NL" dirty="0" err="1"/>
              <a:t>ressimus</a:t>
            </a:r>
            <a:r>
              <a:rPr lang="nl-NL" dirty="0"/>
              <a:t> </a:t>
            </a:r>
            <a:r>
              <a:rPr lang="nl-NL" dirty="0" err="1"/>
              <a:t>exeri</a:t>
            </a:r>
            <a:r>
              <a:rPr lang="nl-NL" dirty="0"/>
              <a:t> </a:t>
            </a:r>
            <a:r>
              <a:rPr lang="nl-NL" dirty="0" err="1"/>
              <a:t>nus</a:t>
            </a:r>
            <a:r>
              <a:rPr lang="nl-NL" dirty="0"/>
              <a:t> et </a:t>
            </a:r>
            <a:r>
              <a:rPr lang="nl-NL" dirty="0" err="1"/>
              <a:t>ipienda</a:t>
            </a:r>
            <a:r>
              <a:rPr lang="nl-NL" dirty="0"/>
              <a:t> et </a:t>
            </a:r>
            <a:r>
              <a:rPr lang="nl-NL" dirty="0" err="1"/>
              <a:t>adiantot</a:t>
            </a:r>
            <a:r>
              <a:rPr lang="nl-NL" dirty="0"/>
              <a:t> </a:t>
            </a:r>
            <a:r>
              <a:rPr lang="nl-NL" dirty="0" err="1"/>
              <a:t>Ique</a:t>
            </a:r>
            <a:r>
              <a:rPr lang="nl-NL" dirty="0"/>
              <a:t> </a:t>
            </a:r>
            <a:r>
              <a:rPr lang="nl-NL" dirty="0" err="1"/>
              <a:t>niminti</a:t>
            </a:r>
            <a:r>
              <a:rPr lang="nl-NL" dirty="0"/>
              <a:t> </a:t>
            </a:r>
            <a:r>
              <a:rPr lang="nl-NL" dirty="0" err="1"/>
              <a:t>nonsendaecae</a:t>
            </a:r>
            <a:r>
              <a:rPr lang="nl-NL" dirty="0"/>
              <a:t> </a:t>
            </a:r>
            <a:r>
              <a:rPr lang="nl-NL" dirty="0" err="1"/>
              <a:t>volor</a:t>
            </a:r>
            <a:r>
              <a:rPr lang="nl-NL" dirty="0"/>
              <a:t> a ad et ut </a:t>
            </a:r>
            <a:r>
              <a:rPr lang="nl-NL" dirty="0" err="1"/>
              <a:t>eum</a:t>
            </a:r>
            <a:r>
              <a:rPr lang="nl-NL" dirty="0"/>
              <a:t> se pos mos </a:t>
            </a:r>
            <a:r>
              <a:rPr lang="nl-NL" dirty="0" err="1"/>
              <a:t>sed</a:t>
            </a:r>
            <a:r>
              <a:rPr lang="nl-NL" dirty="0"/>
              <a:t> </a:t>
            </a:r>
            <a:r>
              <a:rPr lang="nl-NL" dirty="0" err="1"/>
              <a:t>ulpa</a:t>
            </a:r>
            <a:r>
              <a:rPr lang="nl-NL" dirty="0"/>
              <a:t> </a:t>
            </a:r>
            <a:r>
              <a:rPr lang="nl-NL" dirty="0" err="1"/>
              <a:t>vitas</a:t>
            </a:r>
            <a:r>
              <a:rPr lang="nl-NL" dirty="0"/>
              <a:t> </a:t>
            </a:r>
            <a:r>
              <a:rPr lang="nl-NL" dirty="0" err="1"/>
              <a:t>aut</a:t>
            </a:r>
            <a:r>
              <a:rPr lang="nl-NL" dirty="0"/>
              <a:t> </a:t>
            </a:r>
            <a:r>
              <a:rPr lang="nl-NL" dirty="0" err="1"/>
              <a:t>quia</a:t>
            </a:r>
            <a:r>
              <a:rPr lang="nl-NL" dirty="0"/>
              <a:t> </a:t>
            </a:r>
            <a:r>
              <a:rPr lang="nl-NL" dirty="0" err="1"/>
              <a:t>doluptio</a:t>
            </a:r>
            <a:r>
              <a:rPr lang="nl-NL" dirty="0"/>
              <a:t> </a:t>
            </a:r>
            <a:r>
              <a:rPr lang="nl-NL" dirty="0" err="1"/>
              <a:t>iduciis</a:t>
            </a:r>
            <a:r>
              <a:rPr lang="nl-NL" dirty="0"/>
              <a:t> </a:t>
            </a:r>
            <a:r>
              <a:rPr lang="nl-NL" dirty="0" err="1"/>
              <a:t>sedis</a:t>
            </a:r>
            <a:r>
              <a:rPr lang="nl-NL" dirty="0"/>
              <a:t> </a:t>
            </a:r>
            <a:r>
              <a:rPr lang="nl-NL" dirty="0" err="1"/>
              <a:t>sitat</a:t>
            </a:r>
            <a:r>
              <a:rPr lang="nl-NL" dirty="0"/>
              <a:t> es </a:t>
            </a:r>
            <a:r>
              <a:rPr lang="nl-NL" dirty="0" err="1"/>
              <a:t>nihition</a:t>
            </a:r>
            <a:r>
              <a:rPr lang="nl-NL" dirty="0"/>
              <a:t> </a:t>
            </a:r>
            <a:r>
              <a:rPr lang="nl-NL" dirty="0" err="1"/>
              <a:t>nonsecturi</a:t>
            </a:r>
            <a:r>
              <a:rPr lang="nl-NL" dirty="0"/>
              <a:t> </a:t>
            </a:r>
            <a:r>
              <a:rPr lang="nl-NL" dirty="0" err="1"/>
              <a:t>officidis</a:t>
            </a:r>
            <a:r>
              <a:rPr lang="nl-NL" dirty="0"/>
              <a:t> ex et que </a:t>
            </a:r>
            <a:r>
              <a:rPr lang="nl-NL" dirty="0" err="1"/>
              <a:t>esecto</a:t>
            </a:r>
            <a:r>
              <a:rPr lang="nl-NL" dirty="0"/>
              <a:t> </a:t>
            </a:r>
            <a:r>
              <a:rPr lang="nl-NL" dirty="0" err="1"/>
              <a:t>dolorumenis</a:t>
            </a:r>
            <a:r>
              <a:rPr lang="nl-NL" dirty="0"/>
              <a:t> </a:t>
            </a:r>
            <a:r>
              <a:rPr lang="nl-NL" dirty="0" err="1"/>
              <a:t>aritat</a:t>
            </a:r>
            <a:r>
              <a:rPr lang="nl-NL" dirty="0"/>
              <a:t> et. </a:t>
            </a:r>
            <a:br>
              <a:rPr lang="nl-NL" dirty="0"/>
            </a:br>
            <a:r>
              <a:rPr lang="nl-NL" dirty="0"/>
              <a:t>&lt;Max. 40 </a:t>
            </a:r>
            <a:r>
              <a:rPr lang="nl-NL" dirty="0" err="1"/>
              <a:t>words</a:t>
            </a:r>
            <a:r>
              <a:rPr lang="nl-NL" dirty="0"/>
              <a:t>&gt; </a:t>
            </a:r>
          </a:p>
        </p:txBody>
      </p:sp>
      <p:sp>
        <p:nvSpPr>
          <p:cNvPr id="12" name="Slide Number Placeholder 5">
            <a:extLst>
              <a:ext uri="{FF2B5EF4-FFF2-40B4-BE49-F238E27FC236}">
                <a16:creationId xmlns:a16="http://schemas.microsoft.com/office/drawing/2014/main" id="{7760B84C-247F-3141-8C40-3E7AE15397DC}"/>
              </a:ext>
            </a:extLst>
          </p:cNvPr>
          <p:cNvSpPr>
            <a:spLocks noGrp="1"/>
          </p:cNvSpPr>
          <p:nvPr>
            <p:ph type="sldNum" sz="quarter" idx="12"/>
          </p:nvPr>
        </p:nvSpPr>
        <p:spPr>
          <a:xfrm>
            <a:off x="11143920" y="6153579"/>
            <a:ext cx="636727" cy="374400"/>
          </a:xfrm>
          <a:prstGeom prst="rect">
            <a:avLst/>
          </a:prstGeom>
        </p:spPr>
        <p:txBody>
          <a:bodyPr lIns="0" tIns="0" rIns="0" bIns="0" anchor="ctr" anchorCtr="0"/>
          <a:lstStyle>
            <a:lvl1pPr algn="r">
              <a:defRPr sz="1200" b="0" i="0">
                <a:latin typeface="Open Sans Light" panose="020B0306030504020204" pitchFamily="34" charset="0"/>
                <a:ea typeface="Open Sans" panose="020B0606030504020204" pitchFamily="34" charset="0"/>
                <a:cs typeface="Open Sans Light" panose="020B0306030504020204" pitchFamily="34" charset="0"/>
              </a:defRPr>
            </a:lvl1pPr>
          </a:lstStyle>
          <a:p>
            <a:fld id="{6D22F896-40B5-4ADD-8801-0D06FADFA095}" type="slidenum">
              <a:rPr lang="en-US" smtClean="0"/>
              <a:pPr/>
              <a:t>‹#›</a:t>
            </a:fld>
            <a:endParaRPr lang="en-US" dirty="0"/>
          </a:p>
        </p:txBody>
      </p:sp>
      <p:sp>
        <p:nvSpPr>
          <p:cNvPr id="13" name="Date Placeholder 3">
            <a:extLst>
              <a:ext uri="{FF2B5EF4-FFF2-40B4-BE49-F238E27FC236}">
                <a16:creationId xmlns:a16="http://schemas.microsoft.com/office/drawing/2014/main" id="{AC61B29B-264F-5240-8184-C7596CA24249}"/>
              </a:ext>
            </a:extLst>
          </p:cNvPr>
          <p:cNvSpPr>
            <a:spLocks noGrp="1"/>
          </p:cNvSpPr>
          <p:nvPr>
            <p:ph type="dt" sz="half" idx="13"/>
          </p:nvPr>
        </p:nvSpPr>
        <p:spPr>
          <a:xfrm>
            <a:off x="10307782" y="6157899"/>
            <a:ext cx="836138" cy="370080"/>
          </a:xfrm>
          <a:prstGeom prst="rect">
            <a:avLst/>
          </a:prstGeom>
        </p:spPr>
        <p:txBody>
          <a:bodyPr lIns="0" tIns="0" rIns="0" bIns="0" anchor="ctr" anchorCtr="0"/>
          <a:lstStyle>
            <a:lvl1pPr algn="r">
              <a:defRPr sz="1200" b="0" i="0">
                <a:latin typeface="Open Sans Light" panose="020B0306030504020204" pitchFamily="34" charset="0"/>
                <a:ea typeface="Open Sans" panose="020B0606030504020204" pitchFamily="34" charset="0"/>
                <a:cs typeface="Open Sans Light" panose="020B0306030504020204" pitchFamily="34" charset="0"/>
              </a:defRPr>
            </a:lvl1pPr>
          </a:lstStyle>
          <a:p>
            <a:fld id="{A181F1F5-9D59-D74E-BB09-11CEE73B4FED}" type="datetime1">
              <a:rPr lang="nl-NL" smtClean="0"/>
              <a:pPr/>
              <a:t>14-01-2025</a:t>
            </a:fld>
            <a:endParaRPr lang="en-US" dirty="0"/>
          </a:p>
        </p:txBody>
      </p:sp>
      <p:sp>
        <p:nvSpPr>
          <p:cNvPr id="14" name="Tijdelijke aanduiding voor tekst 8">
            <a:extLst>
              <a:ext uri="{FF2B5EF4-FFF2-40B4-BE49-F238E27FC236}">
                <a16:creationId xmlns:a16="http://schemas.microsoft.com/office/drawing/2014/main" id="{561A25B4-AA55-9641-86CA-99BEF84FCA72}"/>
              </a:ext>
            </a:extLst>
          </p:cNvPr>
          <p:cNvSpPr>
            <a:spLocks noGrp="1"/>
          </p:cNvSpPr>
          <p:nvPr>
            <p:ph type="body" sz="quarter" idx="14" hasCustomPrompt="1"/>
          </p:nvPr>
        </p:nvSpPr>
        <p:spPr>
          <a:xfrm>
            <a:off x="4297362" y="6155901"/>
            <a:ext cx="5592351" cy="399492"/>
          </a:xfrm>
          <a:prstGeom prst="rect">
            <a:avLst/>
          </a:prstGeom>
        </p:spPr>
        <p:txBody>
          <a:bodyPr lIns="0" tIns="0" rIns="0" bIns="0" anchor="ctr" anchorCtr="0"/>
          <a:lstStyle>
            <a:lvl1pPr algn="r">
              <a:defRPr lang="nl-NL" sz="1200" dirty="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lgn="r"/>
            <a:r>
              <a:rPr lang="nl-NL" dirty="0" err="1"/>
              <a:t>This</a:t>
            </a:r>
            <a:r>
              <a:rPr lang="nl-NL" dirty="0"/>
              <a:t> is </a:t>
            </a:r>
            <a:r>
              <a:rPr lang="nl-NL" dirty="0" err="1"/>
              <a:t>the</a:t>
            </a:r>
            <a:r>
              <a:rPr lang="nl-NL" dirty="0"/>
              <a:t> </a:t>
            </a:r>
            <a:r>
              <a:rPr lang="nl-NL" dirty="0" err="1"/>
              <a:t>footer</a:t>
            </a:r>
            <a:endParaRPr lang="nl-NL" dirty="0"/>
          </a:p>
        </p:txBody>
      </p:sp>
      <p:pic>
        <p:nvPicPr>
          <p:cNvPr id="11" name="Afbeelding 10">
            <a:extLst>
              <a:ext uri="{FF2B5EF4-FFF2-40B4-BE49-F238E27FC236}">
                <a16:creationId xmlns:a16="http://schemas.microsoft.com/office/drawing/2014/main" id="{04DE4B1E-CE21-3E49-BBF8-90C90F13B4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598" y="6001200"/>
            <a:ext cx="1728002" cy="679431"/>
          </a:xfrm>
          <a:prstGeom prst="rect">
            <a:avLst/>
          </a:prstGeom>
        </p:spPr>
      </p:pic>
    </p:spTree>
    <p:extLst>
      <p:ext uri="{BB962C8B-B14F-4D97-AF65-F5344CB8AC3E}">
        <p14:creationId xmlns:p14="http://schemas.microsoft.com/office/powerpoint/2010/main" val="1963991063"/>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79">
          <p15:clr>
            <a:srgbClr val="FBAE40"/>
          </p15:clr>
        </p15:guide>
        <p15:guide id="7" pos="6222">
          <p15:clr>
            <a:srgbClr val="FBAE40"/>
          </p15:clr>
        </p15:guide>
        <p15:guide id="8" pos="6426">
          <p15:clr>
            <a:srgbClr val="FBAE40"/>
          </p15:clr>
        </p15:guide>
        <p15:guide id="9" pos="4975">
          <p15:clr>
            <a:srgbClr val="FBAE40"/>
          </p15:clr>
        </p15:guide>
        <p15:guide id="10" pos="3954">
          <p15:clr>
            <a:srgbClr val="FBAE40"/>
          </p15:clr>
        </p15:guide>
        <p15:guide id="11" pos="3728">
          <p15:clr>
            <a:srgbClr val="FBAE40"/>
          </p15:clr>
        </p15:guide>
        <p15:guide id="12" pos="2707">
          <p15:clr>
            <a:srgbClr val="FBAE40"/>
          </p15:clr>
        </p15:guide>
        <p15:guide id="13" pos="2503">
          <p15:clr>
            <a:srgbClr val="FBAE40"/>
          </p15:clr>
        </p15:guide>
        <p15:guide id="14" pos="1460">
          <p15:clr>
            <a:srgbClr val="FBAE40"/>
          </p15:clr>
        </p15:guide>
        <p15:guide id="15" pos="1256">
          <p15:clr>
            <a:srgbClr val="FBAE40"/>
          </p15:clr>
        </p15:guide>
        <p15:guide id="17" orient="horz" pos="2115">
          <p15:clr>
            <a:srgbClr val="FBAE40"/>
          </p15:clr>
        </p15:guide>
        <p15:guide id="18" orient="horz" pos="75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mage left, text right">
    <p:bg bwMode="gray">
      <p:bgPr>
        <a:solidFill>
          <a:schemeClr val="bg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6BA2A577-21F1-7046-AA42-DF49AEC8BCF0}"/>
              </a:ext>
            </a:extLst>
          </p:cNvPr>
          <p:cNvSpPr>
            <a:spLocks noGrp="1"/>
          </p:cNvSpPr>
          <p:nvPr>
            <p:ph type="pic" sz="quarter" idx="18" hasCustomPrompt="1"/>
          </p:nvPr>
        </p:nvSpPr>
        <p:spPr>
          <a:xfrm>
            <a:off x="336550" y="371475"/>
            <a:ext cx="7561262" cy="5605813"/>
          </a:xfrm>
          <a:prstGeom prst="rect">
            <a:avLst/>
          </a:prstGeom>
          <a:solidFill>
            <a:schemeClr val="bg1"/>
          </a:solidFill>
          <a:ln>
            <a:noFill/>
          </a:ln>
        </p:spPr>
        <p:txBody>
          <a:bodyPr anchor="ctr" anchorCtr="0"/>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Click icon </a:t>
            </a:r>
            <a:r>
              <a:rPr lang="nl-NL" dirty="0" err="1"/>
              <a:t>to</a:t>
            </a:r>
            <a:r>
              <a:rPr lang="nl-NL" dirty="0"/>
              <a:t> </a:t>
            </a:r>
            <a:r>
              <a:rPr lang="nl-NL" dirty="0" err="1"/>
              <a:t>add</a:t>
            </a:r>
            <a:r>
              <a:rPr lang="nl-NL" dirty="0"/>
              <a:t> </a:t>
            </a:r>
            <a:r>
              <a:rPr lang="nl-NL" dirty="0" err="1"/>
              <a:t>an</a:t>
            </a:r>
            <a:r>
              <a:rPr lang="nl-NL" dirty="0"/>
              <a:t> image</a:t>
            </a:r>
          </a:p>
        </p:txBody>
      </p:sp>
      <p:sp>
        <p:nvSpPr>
          <p:cNvPr id="8" name="Titel 1">
            <a:extLst>
              <a:ext uri="{FF2B5EF4-FFF2-40B4-BE49-F238E27FC236}">
                <a16:creationId xmlns:a16="http://schemas.microsoft.com/office/drawing/2014/main" id="{219C4ACB-0E7C-2E49-975D-15A9366B7B16}"/>
              </a:ext>
            </a:extLst>
          </p:cNvPr>
          <p:cNvSpPr>
            <a:spLocks noGrp="1"/>
          </p:cNvSpPr>
          <p:nvPr>
            <p:ph type="ctrTitle" hasCustomPrompt="1"/>
          </p:nvPr>
        </p:nvSpPr>
        <p:spPr>
          <a:xfrm>
            <a:off x="8241243" y="371475"/>
            <a:ext cx="3616761" cy="1080000"/>
          </a:xfrm>
          <a:prstGeom prst="rect">
            <a:avLst/>
          </a:prstGeom>
        </p:spPr>
        <p:txBody>
          <a:bodyPr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2300" b="1" i="0" smtClean="0">
                <a:effectLst/>
                <a:latin typeface="Open Sans" panose="020B0606030504020204" pitchFamily="34" charset="0"/>
                <a:ea typeface="Open Sans" panose="020B0606030504020204" pitchFamily="34" charset="0"/>
                <a:cs typeface="Open Sans" panose="020B0606030504020204" pitchFamily="34" charset="0"/>
              </a:defRPr>
            </a:lvl1pPr>
          </a:lstStyle>
          <a:p>
            <a:r>
              <a:rPr lang="en-GB" dirty="0"/>
              <a:t>Title</a:t>
            </a:r>
          </a:p>
        </p:txBody>
      </p:sp>
      <p:sp>
        <p:nvSpPr>
          <p:cNvPr id="3" name="Tijdelijke aanduiding voor tekst 2">
            <a:extLst>
              <a:ext uri="{FF2B5EF4-FFF2-40B4-BE49-F238E27FC236}">
                <a16:creationId xmlns:a16="http://schemas.microsoft.com/office/drawing/2014/main" id="{F82AB650-E7FC-9C49-B3D3-F4866960771A}"/>
              </a:ext>
            </a:extLst>
          </p:cNvPr>
          <p:cNvSpPr>
            <a:spLocks noGrp="1"/>
          </p:cNvSpPr>
          <p:nvPr>
            <p:ph type="body" sz="quarter" idx="10" hasCustomPrompt="1"/>
          </p:nvPr>
        </p:nvSpPr>
        <p:spPr>
          <a:xfrm>
            <a:off x="8241242" y="1627632"/>
            <a:ext cx="3617383" cy="4349656"/>
          </a:xfrm>
          <a:prstGeom prst="rect">
            <a:avLst/>
          </a:prstGeom>
        </p:spPr>
        <p:txBody>
          <a:bodyPr bIns="0" anchor="b" anchorCtr="0"/>
          <a:lstStyle>
            <a:lvl1pPr marL="0" marR="0" indent="0" algn="l" defTabSz="914400" rtl="0" eaLnBrk="1" fontAlgn="auto" latinLnBrk="0" hangingPunct="1">
              <a:lnSpc>
                <a:spcPct val="110000"/>
              </a:lnSpc>
              <a:spcBef>
                <a:spcPts val="0"/>
              </a:spcBef>
              <a:spcAft>
                <a:spcPts val="0"/>
              </a:spcAft>
              <a:buClr>
                <a:schemeClr val="tx1"/>
              </a:buClr>
              <a:buSzPct val="80000"/>
              <a:buFont typeface="Arial" panose="020B0604020202020204" pitchFamily="34" charset="0"/>
              <a:buNone/>
              <a:tabLst/>
              <a:defRPr lang="nl-NL" sz="2200" b="0" i="0" smtClean="0">
                <a:effectLst/>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Pos mos </a:t>
            </a:r>
            <a:r>
              <a:rPr lang="nl-NL" dirty="0" err="1"/>
              <a:t>sed</a:t>
            </a:r>
            <a:r>
              <a:rPr lang="nl-NL" dirty="0"/>
              <a:t> </a:t>
            </a:r>
            <a:r>
              <a:rPr lang="nl-NL" dirty="0" err="1"/>
              <a:t>ulpa</a:t>
            </a:r>
            <a:r>
              <a:rPr lang="nl-NL" dirty="0"/>
              <a:t> </a:t>
            </a:r>
            <a:r>
              <a:rPr lang="nl-NL" dirty="0" err="1"/>
              <a:t>vitas</a:t>
            </a:r>
            <a:br>
              <a:rPr lang="nl-NL" dirty="0"/>
            </a:br>
            <a:r>
              <a:rPr lang="nl-NL" dirty="0" err="1"/>
              <a:t>Volor</a:t>
            </a:r>
            <a:r>
              <a:rPr lang="nl-NL" dirty="0"/>
              <a:t> a ad et ut </a:t>
            </a:r>
            <a:r>
              <a:rPr lang="nl-NL" dirty="0" err="1"/>
              <a:t>eum</a:t>
            </a:r>
            <a:r>
              <a:rPr lang="nl-NL" dirty="0"/>
              <a:t> se pos mos </a:t>
            </a:r>
            <a:r>
              <a:rPr lang="nl-NL" dirty="0" err="1"/>
              <a:t>sed</a:t>
            </a:r>
            <a:r>
              <a:rPr lang="nl-NL" dirty="0"/>
              <a:t> </a:t>
            </a:r>
            <a:r>
              <a:rPr lang="nl-NL" dirty="0" err="1"/>
              <a:t>ulpa</a:t>
            </a:r>
            <a:r>
              <a:rPr lang="nl-NL" dirty="0"/>
              <a:t> </a:t>
            </a:r>
            <a:r>
              <a:rPr lang="nl-NL" dirty="0" err="1"/>
              <a:t>vitas</a:t>
            </a:r>
            <a:r>
              <a:rPr lang="nl-NL" dirty="0"/>
              <a:t> </a:t>
            </a:r>
            <a:r>
              <a:rPr lang="nl-NL" dirty="0" err="1"/>
              <a:t>aut</a:t>
            </a:r>
            <a:r>
              <a:rPr lang="nl-NL" dirty="0"/>
              <a:t> </a:t>
            </a:r>
            <a:r>
              <a:rPr lang="nl-NL" dirty="0" err="1"/>
              <a:t>quia</a:t>
            </a:r>
            <a:r>
              <a:rPr lang="nl-NL" dirty="0"/>
              <a:t> </a:t>
            </a:r>
            <a:r>
              <a:rPr lang="nl-NL" dirty="0" err="1"/>
              <a:t>doluptioMolorepudit</a:t>
            </a:r>
            <a:r>
              <a:rPr lang="nl-NL" dirty="0"/>
              <a:t> </a:t>
            </a:r>
            <a:r>
              <a:rPr lang="nl-NL" dirty="0" err="1"/>
              <a:t>ressimus</a:t>
            </a:r>
            <a:r>
              <a:rPr lang="nl-NL" dirty="0"/>
              <a:t> </a:t>
            </a:r>
            <a:r>
              <a:rPr lang="nl-NL" dirty="0" err="1"/>
              <a:t>exeri</a:t>
            </a:r>
            <a:r>
              <a:rPr lang="nl-NL" dirty="0"/>
              <a:t> </a:t>
            </a:r>
            <a:r>
              <a:rPr lang="nl-NL" dirty="0" err="1"/>
              <a:t>nus</a:t>
            </a:r>
            <a:r>
              <a:rPr lang="nl-NL" dirty="0"/>
              <a:t> et </a:t>
            </a:r>
            <a:r>
              <a:rPr lang="nl-NL" dirty="0" err="1"/>
              <a:t>ipiendaMos</a:t>
            </a:r>
            <a:r>
              <a:rPr lang="nl-NL" dirty="0"/>
              <a:t> </a:t>
            </a:r>
            <a:r>
              <a:rPr lang="nl-NL" dirty="0" err="1"/>
              <a:t>sed</a:t>
            </a:r>
            <a:r>
              <a:rPr lang="nl-NL" dirty="0"/>
              <a:t> </a:t>
            </a:r>
            <a:r>
              <a:rPr lang="nl-NL" dirty="0" err="1"/>
              <a:t>ulpa</a:t>
            </a:r>
            <a:r>
              <a:rPr lang="nl-NL" dirty="0"/>
              <a:t> </a:t>
            </a:r>
            <a:r>
              <a:rPr lang="nl-NL" dirty="0" err="1"/>
              <a:t>vitas</a:t>
            </a:r>
            <a:r>
              <a:rPr lang="nl-NL" dirty="0"/>
              <a:t> </a:t>
            </a:r>
            <a:r>
              <a:rPr lang="nl-NL" dirty="0" err="1"/>
              <a:t>aut</a:t>
            </a:r>
            <a:r>
              <a:rPr lang="nl-NL" dirty="0"/>
              <a:t> </a:t>
            </a:r>
            <a:r>
              <a:rPr lang="nl-NL" dirty="0" err="1"/>
              <a:t>quia</a:t>
            </a:r>
            <a:r>
              <a:rPr lang="nl-NL" dirty="0"/>
              <a:t> </a:t>
            </a:r>
            <a:r>
              <a:rPr lang="nl-NL" dirty="0" err="1"/>
              <a:t>doluptio</a:t>
            </a:r>
            <a:r>
              <a:rPr lang="nl-NL" dirty="0"/>
              <a:t> </a:t>
            </a:r>
            <a:r>
              <a:rPr lang="nl-NL" dirty="0" err="1"/>
              <a:t>iduciis</a:t>
            </a:r>
            <a:r>
              <a:rPr lang="nl-NL" dirty="0"/>
              <a:t> </a:t>
            </a:r>
            <a:r>
              <a:rPr lang="nl-NL" dirty="0" err="1"/>
              <a:t>sedis</a:t>
            </a:r>
            <a:r>
              <a:rPr lang="nl-NL" dirty="0"/>
              <a:t> </a:t>
            </a:r>
            <a:r>
              <a:rPr lang="nl-NL" dirty="0" err="1"/>
              <a:t>sitat</a:t>
            </a:r>
            <a:r>
              <a:rPr lang="nl-NL" dirty="0"/>
              <a:t> es </a:t>
            </a:r>
            <a:r>
              <a:rPr lang="nl-NL" dirty="0" err="1"/>
              <a:t>nihition</a:t>
            </a:r>
            <a:r>
              <a:rPr lang="nl-NL" dirty="0"/>
              <a:t> </a:t>
            </a:r>
            <a:r>
              <a:rPr lang="nl-NL" dirty="0" err="1"/>
              <a:t>nonsecturi</a:t>
            </a:r>
            <a:r>
              <a:rPr lang="nl-NL" dirty="0"/>
              <a:t> </a:t>
            </a:r>
            <a:r>
              <a:rPr lang="nl-NL" dirty="0" err="1"/>
              <a:t>officidis</a:t>
            </a:r>
            <a:r>
              <a:rPr lang="nl-NL" dirty="0"/>
              <a:t> ex et que </a:t>
            </a:r>
            <a:r>
              <a:rPr lang="nl-NL" dirty="0" err="1"/>
              <a:t>esect</a:t>
            </a:r>
            <a:r>
              <a:rPr lang="nl-NL" dirty="0"/>
              <a:t>. &lt;Max. 40 </a:t>
            </a:r>
            <a:r>
              <a:rPr lang="nl-NL" dirty="0" err="1"/>
              <a:t>words</a:t>
            </a:r>
            <a:r>
              <a:rPr lang="nl-NL" dirty="0"/>
              <a:t>&gt; </a:t>
            </a:r>
          </a:p>
        </p:txBody>
      </p:sp>
      <p:sp>
        <p:nvSpPr>
          <p:cNvPr id="11" name="Slide Number Placeholder 5">
            <a:extLst>
              <a:ext uri="{FF2B5EF4-FFF2-40B4-BE49-F238E27FC236}">
                <a16:creationId xmlns:a16="http://schemas.microsoft.com/office/drawing/2014/main" id="{86AAD45F-3C55-C044-91B3-E1560A47082E}"/>
              </a:ext>
            </a:extLst>
          </p:cNvPr>
          <p:cNvSpPr>
            <a:spLocks noGrp="1"/>
          </p:cNvSpPr>
          <p:nvPr>
            <p:ph type="sldNum" sz="quarter" idx="12"/>
          </p:nvPr>
        </p:nvSpPr>
        <p:spPr>
          <a:xfrm>
            <a:off x="11143920" y="6153579"/>
            <a:ext cx="636727" cy="374400"/>
          </a:xfrm>
          <a:prstGeom prst="rect">
            <a:avLst/>
          </a:prstGeom>
        </p:spPr>
        <p:txBody>
          <a:bodyPr lIns="0" tIns="0" rIns="0" bIns="0" anchor="ctr" anchorCtr="0"/>
          <a:lstStyle>
            <a:lvl1pPr algn="r">
              <a:defRPr sz="1200" b="0" i="0">
                <a:latin typeface="Open Sans Light" panose="020B0306030504020204" pitchFamily="34" charset="0"/>
                <a:ea typeface="Open Sans" panose="020B0606030504020204" pitchFamily="34" charset="0"/>
                <a:cs typeface="Open Sans Light" panose="020B0306030504020204" pitchFamily="34" charset="0"/>
              </a:defRPr>
            </a:lvl1pPr>
          </a:lstStyle>
          <a:p>
            <a:fld id="{6D22F896-40B5-4ADD-8801-0D06FADFA095}" type="slidenum">
              <a:rPr lang="en-US" smtClean="0"/>
              <a:pPr/>
              <a:t>‹#›</a:t>
            </a:fld>
            <a:endParaRPr lang="en-US" dirty="0"/>
          </a:p>
        </p:txBody>
      </p:sp>
      <p:sp>
        <p:nvSpPr>
          <p:cNvPr id="12" name="Date Placeholder 3">
            <a:extLst>
              <a:ext uri="{FF2B5EF4-FFF2-40B4-BE49-F238E27FC236}">
                <a16:creationId xmlns:a16="http://schemas.microsoft.com/office/drawing/2014/main" id="{0B42BF7E-F6A8-DD46-85A4-4A4BBF6B5BFD}"/>
              </a:ext>
            </a:extLst>
          </p:cNvPr>
          <p:cNvSpPr>
            <a:spLocks noGrp="1"/>
          </p:cNvSpPr>
          <p:nvPr>
            <p:ph type="dt" sz="half" idx="13"/>
          </p:nvPr>
        </p:nvSpPr>
        <p:spPr>
          <a:xfrm>
            <a:off x="10307782" y="6157899"/>
            <a:ext cx="836138" cy="370080"/>
          </a:xfrm>
          <a:prstGeom prst="rect">
            <a:avLst/>
          </a:prstGeom>
        </p:spPr>
        <p:txBody>
          <a:bodyPr lIns="0" tIns="0" rIns="0" bIns="0" anchor="ctr" anchorCtr="0"/>
          <a:lstStyle>
            <a:lvl1pPr algn="r">
              <a:defRPr sz="1200" b="0" i="0">
                <a:latin typeface="Open Sans Light" panose="020B0306030504020204" pitchFamily="34" charset="0"/>
                <a:ea typeface="Open Sans" panose="020B0606030504020204" pitchFamily="34" charset="0"/>
                <a:cs typeface="Open Sans Light" panose="020B0306030504020204" pitchFamily="34" charset="0"/>
              </a:defRPr>
            </a:lvl1pPr>
          </a:lstStyle>
          <a:p>
            <a:fld id="{7B3CC622-4F1B-3B4F-8E1C-B87C73C77C26}" type="datetime1">
              <a:rPr lang="nl-NL" smtClean="0"/>
              <a:pPr/>
              <a:t>14-01-2025</a:t>
            </a:fld>
            <a:endParaRPr lang="en-US" dirty="0"/>
          </a:p>
        </p:txBody>
      </p:sp>
      <p:sp>
        <p:nvSpPr>
          <p:cNvPr id="13" name="Tijdelijke aanduiding voor tekst 8">
            <a:extLst>
              <a:ext uri="{FF2B5EF4-FFF2-40B4-BE49-F238E27FC236}">
                <a16:creationId xmlns:a16="http://schemas.microsoft.com/office/drawing/2014/main" id="{E37090EC-5A01-1147-8DFE-61290B6406B5}"/>
              </a:ext>
            </a:extLst>
          </p:cNvPr>
          <p:cNvSpPr>
            <a:spLocks noGrp="1"/>
          </p:cNvSpPr>
          <p:nvPr>
            <p:ph type="body" sz="quarter" idx="14" hasCustomPrompt="1"/>
          </p:nvPr>
        </p:nvSpPr>
        <p:spPr>
          <a:xfrm>
            <a:off x="3984702" y="6155901"/>
            <a:ext cx="5905012" cy="399492"/>
          </a:xfrm>
          <a:prstGeom prst="rect">
            <a:avLst/>
          </a:prstGeom>
        </p:spPr>
        <p:txBody>
          <a:bodyPr lIns="0" tIns="0" rIns="0" bIns="0" anchor="ctr" anchorCtr="0"/>
          <a:lstStyle>
            <a:lvl1pPr algn="r">
              <a:defRPr lang="nl-NL" sz="1200" dirty="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lgn="r"/>
            <a:r>
              <a:rPr lang="nl-NL" dirty="0" err="1"/>
              <a:t>This</a:t>
            </a:r>
            <a:r>
              <a:rPr lang="nl-NL" dirty="0"/>
              <a:t> is </a:t>
            </a:r>
            <a:r>
              <a:rPr lang="nl-NL" dirty="0" err="1"/>
              <a:t>the</a:t>
            </a:r>
            <a:r>
              <a:rPr lang="nl-NL" dirty="0"/>
              <a:t> </a:t>
            </a:r>
            <a:r>
              <a:rPr lang="nl-NL" dirty="0" err="1"/>
              <a:t>footer</a:t>
            </a:r>
            <a:endParaRPr lang="nl-NL" dirty="0"/>
          </a:p>
        </p:txBody>
      </p:sp>
      <p:pic>
        <p:nvPicPr>
          <p:cNvPr id="9" name="Afbeelding 8">
            <a:extLst>
              <a:ext uri="{FF2B5EF4-FFF2-40B4-BE49-F238E27FC236}">
                <a16:creationId xmlns:a16="http://schemas.microsoft.com/office/drawing/2014/main" id="{981E7A55-123C-F94C-A6FF-591150866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598" y="6001200"/>
            <a:ext cx="1728002" cy="679431"/>
          </a:xfrm>
          <a:prstGeom prst="rect">
            <a:avLst/>
          </a:prstGeom>
        </p:spPr>
      </p:pic>
    </p:spTree>
    <p:extLst>
      <p:ext uri="{BB962C8B-B14F-4D97-AF65-F5344CB8AC3E}">
        <p14:creationId xmlns:p14="http://schemas.microsoft.com/office/powerpoint/2010/main" val="1590434706"/>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79">
          <p15:clr>
            <a:srgbClr val="FBAE40"/>
          </p15:clr>
        </p15:guide>
        <p15:guide id="7" pos="6222">
          <p15:clr>
            <a:srgbClr val="FBAE40"/>
          </p15:clr>
        </p15:guide>
        <p15:guide id="8" pos="6426">
          <p15:clr>
            <a:srgbClr val="FBAE40"/>
          </p15:clr>
        </p15:guide>
        <p15:guide id="9" pos="4975">
          <p15:clr>
            <a:srgbClr val="FBAE40"/>
          </p15:clr>
        </p15:guide>
        <p15:guide id="10" pos="3954">
          <p15:clr>
            <a:srgbClr val="FBAE40"/>
          </p15:clr>
        </p15:guide>
        <p15:guide id="11" pos="3728">
          <p15:clr>
            <a:srgbClr val="FBAE40"/>
          </p15:clr>
        </p15:guide>
        <p15:guide id="12" pos="2707">
          <p15:clr>
            <a:srgbClr val="FBAE40"/>
          </p15:clr>
        </p15:guide>
        <p15:guide id="13" pos="2503">
          <p15:clr>
            <a:srgbClr val="FBAE40"/>
          </p15:clr>
        </p15:guide>
        <p15:guide id="14" pos="1460">
          <p15:clr>
            <a:srgbClr val="FBAE40"/>
          </p15:clr>
        </p15:guide>
        <p15:guide id="15" pos="1256">
          <p15:clr>
            <a:srgbClr val="FBAE40"/>
          </p15:clr>
        </p15:guide>
        <p15:guide id="17" orient="horz" pos="2115">
          <p15:clr>
            <a:srgbClr val="FBAE40"/>
          </p15:clr>
        </p15:guide>
        <p15:guide id="18" orient="horz" pos="75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Full screen image">
    <p:bg bwMode="gray">
      <p:bgPr>
        <a:solidFill>
          <a:schemeClr val="bg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6BA2A577-21F1-7046-AA42-DF49AEC8BCF0}"/>
              </a:ext>
            </a:extLst>
          </p:cNvPr>
          <p:cNvSpPr>
            <a:spLocks noGrp="1"/>
          </p:cNvSpPr>
          <p:nvPr>
            <p:ph type="pic" sz="quarter" idx="18" hasCustomPrompt="1"/>
          </p:nvPr>
        </p:nvSpPr>
        <p:spPr>
          <a:xfrm>
            <a:off x="336551" y="368300"/>
            <a:ext cx="11522074" cy="6121400"/>
          </a:xfrm>
          <a:prstGeom prst="rect">
            <a:avLst/>
          </a:prstGeom>
          <a:solidFill>
            <a:schemeClr val="bg1"/>
          </a:solidFill>
          <a:ln>
            <a:noFill/>
          </a:ln>
        </p:spPr>
        <p:txBody>
          <a:bodyPr anchor="ctr" anchorCtr="0"/>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Click icon </a:t>
            </a:r>
            <a:r>
              <a:rPr lang="nl-NL" dirty="0" err="1"/>
              <a:t>to</a:t>
            </a:r>
            <a:r>
              <a:rPr lang="nl-NL" dirty="0"/>
              <a:t> </a:t>
            </a:r>
            <a:r>
              <a:rPr lang="nl-NL" dirty="0" err="1"/>
              <a:t>add</a:t>
            </a:r>
            <a:r>
              <a:rPr lang="nl-NL" dirty="0"/>
              <a:t> </a:t>
            </a:r>
            <a:r>
              <a:rPr lang="nl-NL" dirty="0" err="1"/>
              <a:t>an</a:t>
            </a:r>
            <a:r>
              <a:rPr lang="nl-NL" dirty="0"/>
              <a:t> image</a:t>
            </a:r>
          </a:p>
        </p:txBody>
      </p:sp>
    </p:spTree>
    <p:extLst>
      <p:ext uri="{BB962C8B-B14F-4D97-AF65-F5344CB8AC3E}">
        <p14:creationId xmlns:p14="http://schemas.microsoft.com/office/powerpoint/2010/main" val="1664076288"/>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79">
          <p15:clr>
            <a:srgbClr val="FBAE40"/>
          </p15:clr>
        </p15:guide>
        <p15:guide id="7" pos="6222">
          <p15:clr>
            <a:srgbClr val="FBAE40"/>
          </p15:clr>
        </p15:guide>
        <p15:guide id="8" pos="6426">
          <p15:clr>
            <a:srgbClr val="FBAE40"/>
          </p15:clr>
        </p15:guide>
        <p15:guide id="9" pos="4975">
          <p15:clr>
            <a:srgbClr val="FBAE40"/>
          </p15:clr>
        </p15:guide>
        <p15:guide id="10" pos="3954">
          <p15:clr>
            <a:srgbClr val="FBAE40"/>
          </p15:clr>
        </p15:guide>
        <p15:guide id="11" pos="3728">
          <p15:clr>
            <a:srgbClr val="FBAE40"/>
          </p15:clr>
        </p15:guide>
        <p15:guide id="12" pos="2707">
          <p15:clr>
            <a:srgbClr val="FBAE40"/>
          </p15:clr>
        </p15:guide>
        <p15:guide id="13" pos="2503">
          <p15:clr>
            <a:srgbClr val="FBAE40"/>
          </p15:clr>
        </p15:guide>
        <p15:guide id="14" pos="1460">
          <p15:clr>
            <a:srgbClr val="FBAE40"/>
          </p15:clr>
        </p15:guide>
        <p15:guide id="15" pos="1256">
          <p15:clr>
            <a:srgbClr val="FBAE40"/>
          </p15:clr>
        </p15:guide>
        <p15:guide id="17" orient="horz" pos="2115">
          <p15:clr>
            <a:srgbClr val="FBAE40"/>
          </p15:clr>
        </p15:guide>
        <p15:guide id="18" orient="horz" pos="75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59715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712" r:id="rId4"/>
    <p:sldLayoutId id="2147483694" r:id="rId5"/>
    <p:sldLayoutId id="2147483709" r:id="rId6"/>
    <p:sldLayoutId id="2147483695" r:id="rId7"/>
    <p:sldLayoutId id="2147483711" r:id="rId8"/>
    <p:sldLayoutId id="2147483697" r:id="rId9"/>
    <p:sldLayoutId id="2147483698" r:id="rId10"/>
    <p:sldLayoutId id="2147483699" r:id="rId11"/>
    <p:sldLayoutId id="2147483700" r:id="rId12"/>
    <p:sldLayoutId id="2147483710" r:id="rId13"/>
    <p:sldLayoutId id="2147483702" r:id="rId14"/>
    <p:sldLayoutId id="2147483713" r:id="rId15"/>
    <p:sldLayoutId id="2147483703" r:id="rId16"/>
  </p:sldLayoutIdLst>
  <p:hf hdr="0" ftr="0"/>
  <p:txStyles>
    <p:titleStyle>
      <a:lvl1pPr algn="l" defTabSz="914400" rtl="1" eaLnBrk="1" latinLnBrk="0" hangingPunct="1">
        <a:spcBef>
          <a:spcPct val="0"/>
        </a:spcBef>
        <a:buNone/>
        <a:defRPr sz="2100" b="0" i="0" kern="1200">
          <a:solidFill>
            <a:schemeClr val="tx1"/>
          </a:solidFill>
          <a:latin typeface="Merriweather Regular" panose="02060503050406030704" pitchFamily="18" charset="77"/>
          <a:ea typeface="+mj-ea"/>
          <a:cs typeface="+mj-cs"/>
        </a:defRPr>
      </a:lvl1pPr>
    </p:titleStyle>
    <p:bodyStyle>
      <a:lvl1pPr marL="0" indent="0" algn="r" defTabSz="914400" rtl="1" eaLnBrk="1" latinLnBrk="0" hangingPunct="1">
        <a:lnSpc>
          <a:spcPct val="110000"/>
        </a:lnSpc>
        <a:spcBef>
          <a:spcPts val="0"/>
        </a:spcBef>
        <a:buFont typeface="Arial" pitchFamily="34" charset="0"/>
        <a:buNone/>
        <a:defRPr sz="16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lgn="r" defTabSz="914400" rtl="1" eaLnBrk="1" latinLnBrk="0" hangingPunct="1">
        <a:lnSpc>
          <a:spcPct val="110000"/>
        </a:lnSpc>
        <a:spcBef>
          <a:spcPts val="0"/>
        </a:spcBef>
        <a:buFont typeface="Arial" pitchFamily="34" charset="0"/>
        <a:buNone/>
        <a:defRPr sz="1600" b="1"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70000" indent="-270000" algn="r" defTabSz="914400" rtl="1" eaLnBrk="1" latinLnBrk="0" hangingPunct="1">
        <a:lnSpc>
          <a:spcPct val="110000"/>
        </a:lnSpc>
        <a:spcBef>
          <a:spcPts val="2100"/>
        </a:spcBef>
        <a:buFont typeface="Verdana" pitchFamily="34" charset="0"/>
        <a:buChar char="•"/>
        <a:defRPr sz="16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70000" indent="-270000" algn="r" defTabSz="914400" rtl="1" eaLnBrk="1" latinLnBrk="0" hangingPunct="1">
        <a:lnSpc>
          <a:spcPct val="110000"/>
        </a:lnSpc>
        <a:spcBef>
          <a:spcPts val="2100"/>
        </a:spcBef>
        <a:buFont typeface="Verdana" pitchFamily="34" charset="0"/>
        <a:buChar char="•"/>
        <a:defRPr sz="16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810000" indent="-270000" algn="r" defTabSz="914400" rtl="1" eaLnBrk="1" latinLnBrk="0" hangingPunct="1">
        <a:lnSpc>
          <a:spcPct val="110000"/>
        </a:lnSpc>
        <a:spcBef>
          <a:spcPts val="0"/>
        </a:spcBef>
        <a:buFont typeface="Verdana" pitchFamily="34" charset="0"/>
        <a:buChar char="–"/>
        <a:defRPr sz="16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statista.com/statistics/547685/public-opinion-of-important-issues-facing-the-netherland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weforum.org/agenda/2022/06/why-sustainability-is-crucial-for-corporate-strategy/"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jdelijke aanduiding voor tekst 15">
            <a:extLst>
              <a:ext uri="{FF2B5EF4-FFF2-40B4-BE49-F238E27FC236}">
                <a16:creationId xmlns:a16="http://schemas.microsoft.com/office/drawing/2014/main" id="{105FD7C4-8F11-C24F-A81C-B662D735948E}"/>
              </a:ext>
            </a:extLst>
          </p:cNvPr>
          <p:cNvSpPr>
            <a:spLocks noGrp="1"/>
          </p:cNvSpPr>
          <p:nvPr>
            <p:ph type="body" sz="quarter" idx="16"/>
          </p:nvPr>
        </p:nvSpPr>
        <p:spPr>
          <a:xfrm>
            <a:off x="102615" y="4025154"/>
            <a:ext cx="11989941" cy="2832845"/>
          </a:xfrm>
        </p:spPr>
        <p:txBody>
          <a:bodyPr/>
          <a:lstStyle/>
          <a:p>
            <a:pPr rtl="0">
              <a:lnSpc>
                <a:spcPct val="150000"/>
              </a:lnSpc>
            </a:pPr>
            <a:r>
              <a:rPr lang="nl-NL" sz="1800" b="1" i="1" dirty="0"/>
              <a:t>Hadi Mohammadi</a:t>
            </a:r>
          </a:p>
          <a:p>
            <a:pPr rtl="0">
              <a:lnSpc>
                <a:spcPct val="150000"/>
              </a:lnSpc>
            </a:pPr>
            <a:r>
              <a:rPr lang="nl-NL" sz="1800" b="1" i="1" dirty="0"/>
              <a:t> </a:t>
            </a:r>
          </a:p>
          <a:p>
            <a:pPr rtl="0">
              <a:lnSpc>
                <a:spcPct val="150000"/>
              </a:lnSpc>
            </a:pPr>
            <a:endParaRPr lang="nl-NL" sz="1800" b="1" i="1" dirty="0"/>
          </a:p>
          <a:p>
            <a:pPr rtl="0">
              <a:lnSpc>
                <a:spcPct val="150000"/>
              </a:lnSpc>
            </a:pPr>
            <a:r>
              <a:rPr lang="nl-NL" sz="1600" b="1" i="1" dirty="0"/>
              <a:t>Utrecht University</a:t>
            </a:r>
          </a:p>
          <a:p>
            <a:pPr rtl="0">
              <a:lnSpc>
                <a:spcPct val="150000"/>
              </a:lnSpc>
            </a:pPr>
            <a:endParaRPr lang="nl-NL" sz="1800" b="1" i="1" dirty="0"/>
          </a:p>
          <a:p>
            <a:pPr rtl="0">
              <a:lnSpc>
                <a:spcPct val="150000"/>
              </a:lnSpc>
            </a:pPr>
            <a:r>
              <a:rPr lang="nl-NL" sz="1800" b="1" i="1" dirty="0"/>
              <a:t>Jan 15, 2025</a:t>
            </a:r>
          </a:p>
        </p:txBody>
      </p:sp>
      <p:sp>
        <p:nvSpPr>
          <p:cNvPr id="13" name="Titel 12">
            <a:extLst>
              <a:ext uri="{FF2B5EF4-FFF2-40B4-BE49-F238E27FC236}">
                <a16:creationId xmlns:a16="http://schemas.microsoft.com/office/drawing/2014/main" id="{153E3B61-183E-0D4D-8068-A12004823EAA}"/>
              </a:ext>
            </a:extLst>
          </p:cNvPr>
          <p:cNvSpPr>
            <a:spLocks noGrp="1"/>
          </p:cNvSpPr>
          <p:nvPr>
            <p:ph type="ctrTitle"/>
          </p:nvPr>
        </p:nvSpPr>
        <p:spPr>
          <a:xfrm>
            <a:off x="1507657" y="1080246"/>
            <a:ext cx="9179859" cy="1752600"/>
          </a:xfrm>
          <a:solidFill>
            <a:schemeClr val="accent1"/>
          </a:solidFill>
          <a:effectLst>
            <a:softEdge rad="63500"/>
          </a:effectLst>
        </p:spPr>
        <p:style>
          <a:lnRef idx="2">
            <a:schemeClr val="accent1"/>
          </a:lnRef>
          <a:fillRef idx="1">
            <a:schemeClr val="lt1"/>
          </a:fillRef>
          <a:effectRef idx="0">
            <a:schemeClr val="accent1"/>
          </a:effectRef>
          <a:fontRef idx="minor">
            <a:schemeClr val="dk1"/>
          </a:fontRef>
        </p:style>
        <p:txBody>
          <a:bodyPr/>
          <a:lstStyle/>
          <a:p>
            <a:pPr>
              <a:lnSpc>
                <a:spcPct val="150000"/>
              </a:lnSpc>
            </a:pPr>
            <a:r>
              <a:rPr lang="en-GB" sz="2800" b="1" dirty="0"/>
              <a:t>Sustainability Analysis Platform:</a:t>
            </a:r>
            <a:br>
              <a:rPr lang="en-GB" sz="2800" b="1" dirty="0"/>
            </a:br>
            <a:r>
              <a:rPr lang="en-GB" sz="1100" dirty="0"/>
              <a:t>Using </a:t>
            </a:r>
            <a:r>
              <a:rPr lang="en-US" sz="1100" dirty="0"/>
              <a:t>NLP and a Secure Data Pipeline (</a:t>
            </a:r>
            <a:r>
              <a:rPr lang="en-US" sz="1100" dirty="0" err="1"/>
              <a:t>FirmBackbone</a:t>
            </a:r>
            <a:r>
              <a:rPr lang="en-US" sz="1100" dirty="0"/>
              <a:t>)</a:t>
            </a:r>
            <a:endParaRPr lang="nl-NL" sz="2800" b="1" dirty="0"/>
          </a:p>
        </p:txBody>
      </p:sp>
    </p:spTree>
    <p:extLst>
      <p:ext uri="{BB962C8B-B14F-4D97-AF65-F5344CB8AC3E}">
        <p14:creationId xmlns:p14="http://schemas.microsoft.com/office/powerpoint/2010/main" val="388491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2">
            <a:extLst>
              <a:ext uri="{FF2B5EF4-FFF2-40B4-BE49-F238E27FC236}">
                <a16:creationId xmlns:a16="http://schemas.microsoft.com/office/drawing/2014/main" id="{98C836CD-C2E6-6F95-38F9-3F98635E1EF1}"/>
              </a:ext>
            </a:extLst>
          </p:cNvPr>
          <p:cNvSpPr>
            <a:spLocks noGrp="1"/>
          </p:cNvSpPr>
          <p:nvPr>
            <p:ph type="ctrTitle"/>
          </p:nvPr>
        </p:nvSpPr>
        <p:spPr>
          <a:xfrm>
            <a:off x="3048000" y="251012"/>
            <a:ext cx="6804211" cy="744069"/>
          </a:xfrm>
          <a:solidFill>
            <a:schemeClr val="accent1"/>
          </a:solidFill>
          <a:effectLst>
            <a:softEdge rad="63500"/>
          </a:effectLst>
        </p:spPr>
        <p:style>
          <a:lnRef idx="2">
            <a:schemeClr val="accent1"/>
          </a:lnRef>
          <a:fillRef idx="1">
            <a:schemeClr val="lt1"/>
          </a:fillRef>
          <a:effectRef idx="0">
            <a:schemeClr val="accent1"/>
          </a:effectRef>
          <a:fontRef idx="minor">
            <a:schemeClr val="dk1"/>
          </a:fontRef>
        </p:style>
        <p:txBody>
          <a:bodyPr/>
          <a:lstStyle/>
          <a:p>
            <a:pPr rtl="0">
              <a:lnSpc>
                <a:spcPct val="150000"/>
              </a:lnSpc>
            </a:pPr>
            <a:r>
              <a:rPr lang="en-US" sz="2400" b="1" dirty="0"/>
              <a:t>Subproduct 3 - Automatic NER Filtering</a:t>
            </a:r>
            <a:endParaRPr lang="nl-NL" sz="2400" b="1" i="1" dirty="0"/>
          </a:p>
        </p:txBody>
      </p:sp>
      <p:sp>
        <p:nvSpPr>
          <p:cNvPr id="15" name="TextBox 14">
            <a:extLst>
              <a:ext uri="{FF2B5EF4-FFF2-40B4-BE49-F238E27FC236}">
                <a16:creationId xmlns:a16="http://schemas.microsoft.com/office/drawing/2014/main" id="{D3E649F7-6B8E-DA8D-3137-90C44BB96359}"/>
              </a:ext>
            </a:extLst>
          </p:cNvPr>
          <p:cNvSpPr txBox="1"/>
          <p:nvPr/>
        </p:nvSpPr>
        <p:spPr>
          <a:xfrm>
            <a:off x="838985" y="995081"/>
            <a:ext cx="6643157" cy="4340804"/>
          </a:xfrm>
          <a:prstGeom prst="rect">
            <a:avLst/>
          </a:prstGeom>
          <a:noFill/>
        </p:spPr>
        <p:txBody>
          <a:bodyPr wrap="square">
            <a:spAutoFit/>
          </a:bodyPr>
          <a:lstStyle/>
          <a:p>
            <a:pPr marL="7938">
              <a:lnSpc>
                <a:spcPct val="200000"/>
              </a:lnSpc>
            </a:pPr>
            <a:r>
              <a:rPr lang="en-GB" sz="1400" b="1" dirty="0">
                <a:solidFill>
                  <a:schemeClr val="dk1"/>
                </a:solidFill>
              </a:rPr>
              <a:t>Purpose</a:t>
            </a:r>
            <a:r>
              <a:rPr lang="en-GB" sz="1400" dirty="0">
                <a:solidFill>
                  <a:schemeClr val="dk1"/>
                </a:solidFill>
              </a:rPr>
              <a:t>:</a:t>
            </a:r>
          </a:p>
          <a:p>
            <a:pPr marL="139700" indent="130175">
              <a:lnSpc>
                <a:spcPct val="200000"/>
              </a:lnSpc>
              <a:buFont typeface="Arial" panose="020B0604020202020204" pitchFamily="34" charset="0"/>
              <a:buChar char="•"/>
            </a:pPr>
            <a:r>
              <a:rPr lang="en-GB" sz="1400" dirty="0"/>
              <a:t>Removes non-relevant information, company names, and personal identities to guarantee the integrity and relevancy of user searches</a:t>
            </a:r>
            <a:r>
              <a:rPr lang="en-GB" sz="1400" dirty="0">
                <a:solidFill>
                  <a:schemeClr val="dk1"/>
                </a:solidFill>
              </a:rPr>
              <a:t>.</a:t>
            </a:r>
          </a:p>
          <a:p>
            <a:pPr marL="7938">
              <a:lnSpc>
                <a:spcPct val="200000"/>
              </a:lnSpc>
            </a:pPr>
            <a:r>
              <a:rPr lang="en-GB" sz="1400" b="1" dirty="0">
                <a:solidFill>
                  <a:schemeClr val="dk1"/>
                </a:solidFill>
              </a:rPr>
              <a:t>Functionality</a:t>
            </a:r>
            <a:r>
              <a:rPr lang="en-GB" sz="1400" dirty="0">
                <a:solidFill>
                  <a:schemeClr val="dk1"/>
                </a:solidFill>
              </a:rPr>
              <a:t>:</a:t>
            </a:r>
          </a:p>
          <a:p>
            <a:pPr marL="138113" indent="130175">
              <a:lnSpc>
                <a:spcPct val="200000"/>
              </a:lnSpc>
              <a:buFont typeface="Arial" panose="020B0604020202020204" pitchFamily="34" charset="0"/>
              <a:buChar char="•"/>
            </a:pPr>
            <a:r>
              <a:rPr lang="en-GB" sz="1400" dirty="0">
                <a:solidFill>
                  <a:schemeClr val="dk1"/>
                </a:solidFill>
              </a:rPr>
              <a:t>NER Filtering: Uses Spacy/</a:t>
            </a:r>
            <a:r>
              <a:rPr lang="en-GB" sz="1400" dirty="0" err="1">
                <a:solidFill>
                  <a:schemeClr val="dk1"/>
                </a:solidFill>
              </a:rPr>
              <a:t>BERTje</a:t>
            </a:r>
            <a:r>
              <a:rPr lang="en-GB" sz="1400" dirty="0">
                <a:solidFill>
                  <a:schemeClr val="dk1"/>
                </a:solidFill>
              </a:rPr>
              <a:t> to automatically filter out non-relevant entities.</a:t>
            </a:r>
          </a:p>
          <a:p>
            <a:pPr marL="138113" indent="130175">
              <a:lnSpc>
                <a:spcPct val="200000"/>
              </a:lnSpc>
              <a:buFont typeface="Arial" panose="020B0604020202020204" pitchFamily="34" charset="0"/>
              <a:buChar char="•"/>
            </a:pPr>
            <a:r>
              <a:rPr lang="en-GB" sz="1400" dirty="0">
                <a:solidFill>
                  <a:schemeClr val="dk1"/>
                </a:solidFill>
              </a:rPr>
              <a:t>Keyword Optimization: Determines optimal keyword count for accurate analysis.</a:t>
            </a:r>
          </a:p>
          <a:p>
            <a:pPr marL="7938">
              <a:lnSpc>
                <a:spcPct val="200000"/>
              </a:lnSpc>
            </a:pPr>
            <a:r>
              <a:rPr lang="en-GB" sz="1400" b="1" dirty="0">
                <a:solidFill>
                  <a:schemeClr val="dk1"/>
                </a:solidFill>
              </a:rPr>
              <a:t>Benefits</a:t>
            </a:r>
            <a:r>
              <a:rPr lang="en-GB" sz="1400" dirty="0">
                <a:solidFill>
                  <a:schemeClr val="dk1"/>
                </a:solidFill>
              </a:rPr>
              <a:t>:</a:t>
            </a:r>
          </a:p>
          <a:p>
            <a:pPr marL="138113" indent="130175">
              <a:lnSpc>
                <a:spcPct val="200000"/>
              </a:lnSpc>
              <a:buFont typeface="Arial" panose="020B0604020202020204" pitchFamily="34" charset="0"/>
              <a:buChar char="•"/>
            </a:pPr>
            <a:r>
              <a:rPr lang="en-GB" sz="1400" dirty="0">
                <a:solidFill>
                  <a:schemeClr val="dk1"/>
                </a:solidFill>
              </a:rPr>
              <a:t>Maintains quality and relevance of data analysis.</a:t>
            </a:r>
          </a:p>
          <a:p>
            <a:pPr marL="138113" indent="130175">
              <a:lnSpc>
                <a:spcPct val="200000"/>
              </a:lnSpc>
              <a:buFont typeface="Arial" panose="020B0604020202020204" pitchFamily="34" charset="0"/>
              <a:buChar char="•"/>
            </a:pPr>
            <a:r>
              <a:rPr lang="en-GB" sz="1400" dirty="0">
                <a:solidFill>
                  <a:schemeClr val="dk1"/>
                </a:solidFill>
              </a:rPr>
              <a:t>Simplifies user experience with guided input requirements.</a:t>
            </a:r>
          </a:p>
          <a:p>
            <a:pPr marL="138113" indent="130175">
              <a:lnSpc>
                <a:spcPct val="200000"/>
              </a:lnSpc>
              <a:buFont typeface="Arial" panose="020B0604020202020204" pitchFamily="34" charset="0"/>
              <a:buChar char="•"/>
            </a:pPr>
            <a:r>
              <a:rPr lang="en-GB" sz="1400" dirty="0">
                <a:solidFill>
                  <a:schemeClr val="dk1"/>
                </a:solidFill>
              </a:rPr>
              <a:t>Protects personal and sensitive information.</a:t>
            </a:r>
          </a:p>
        </p:txBody>
      </p:sp>
      <p:pic>
        <p:nvPicPr>
          <p:cNvPr id="2" name="Picture 1">
            <a:extLst>
              <a:ext uri="{FF2B5EF4-FFF2-40B4-BE49-F238E27FC236}">
                <a16:creationId xmlns:a16="http://schemas.microsoft.com/office/drawing/2014/main" id="{5EA1F4A9-1D7A-D84A-356B-6E3B700F267C}"/>
              </a:ext>
            </a:extLst>
          </p:cNvPr>
          <p:cNvPicPr>
            <a:picLocks noChangeAspect="1"/>
          </p:cNvPicPr>
          <p:nvPr/>
        </p:nvPicPr>
        <p:blipFill>
          <a:blip r:embed="rId2"/>
          <a:stretch>
            <a:fillRect/>
          </a:stretch>
        </p:blipFill>
        <p:spPr>
          <a:xfrm>
            <a:off x="7296911" y="3562096"/>
            <a:ext cx="2390453" cy="2746848"/>
          </a:xfrm>
          <a:prstGeom prst="rect">
            <a:avLst/>
          </a:prstGeom>
        </p:spPr>
      </p:pic>
      <p:pic>
        <p:nvPicPr>
          <p:cNvPr id="3" name="Picture 2">
            <a:extLst>
              <a:ext uri="{FF2B5EF4-FFF2-40B4-BE49-F238E27FC236}">
                <a16:creationId xmlns:a16="http://schemas.microsoft.com/office/drawing/2014/main" id="{678F3E8B-C68E-07BE-5802-98CF66894FB4}"/>
              </a:ext>
            </a:extLst>
          </p:cNvPr>
          <p:cNvPicPr>
            <a:picLocks noChangeAspect="1"/>
          </p:cNvPicPr>
          <p:nvPr/>
        </p:nvPicPr>
        <p:blipFill>
          <a:blip r:embed="rId3"/>
          <a:stretch>
            <a:fillRect/>
          </a:stretch>
        </p:blipFill>
        <p:spPr>
          <a:xfrm>
            <a:off x="7296911" y="1077734"/>
            <a:ext cx="3804857" cy="2401708"/>
          </a:xfrm>
          <a:prstGeom prst="rect">
            <a:avLst/>
          </a:prstGeom>
        </p:spPr>
      </p:pic>
      <p:pic>
        <p:nvPicPr>
          <p:cNvPr id="4" name="Picture 3">
            <a:extLst>
              <a:ext uri="{FF2B5EF4-FFF2-40B4-BE49-F238E27FC236}">
                <a16:creationId xmlns:a16="http://schemas.microsoft.com/office/drawing/2014/main" id="{4EA3486D-308B-EE1D-22C7-60D52C26803E}"/>
              </a:ext>
            </a:extLst>
          </p:cNvPr>
          <p:cNvPicPr>
            <a:picLocks noChangeAspect="1"/>
          </p:cNvPicPr>
          <p:nvPr/>
        </p:nvPicPr>
        <p:blipFill>
          <a:blip r:embed="rId4"/>
          <a:stretch>
            <a:fillRect/>
          </a:stretch>
        </p:blipFill>
        <p:spPr>
          <a:xfrm>
            <a:off x="9687364" y="3562095"/>
            <a:ext cx="2081720" cy="1387813"/>
          </a:xfrm>
          <a:prstGeom prst="rect">
            <a:avLst/>
          </a:prstGeom>
        </p:spPr>
      </p:pic>
      <p:pic>
        <p:nvPicPr>
          <p:cNvPr id="6" name="Picture 5">
            <a:extLst>
              <a:ext uri="{FF2B5EF4-FFF2-40B4-BE49-F238E27FC236}">
                <a16:creationId xmlns:a16="http://schemas.microsoft.com/office/drawing/2014/main" id="{C48D495B-0F30-58E6-4582-D6E482953E2F}"/>
              </a:ext>
            </a:extLst>
          </p:cNvPr>
          <p:cNvPicPr>
            <a:picLocks noChangeAspect="1"/>
          </p:cNvPicPr>
          <p:nvPr/>
        </p:nvPicPr>
        <p:blipFill>
          <a:blip r:embed="rId5"/>
          <a:stretch>
            <a:fillRect/>
          </a:stretch>
        </p:blipFill>
        <p:spPr>
          <a:xfrm>
            <a:off x="9687364" y="5020398"/>
            <a:ext cx="2081718" cy="1387812"/>
          </a:xfrm>
          <a:prstGeom prst="rect">
            <a:avLst/>
          </a:prstGeom>
        </p:spPr>
      </p:pic>
    </p:spTree>
    <p:extLst>
      <p:ext uri="{BB962C8B-B14F-4D97-AF65-F5344CB8AC3E}">
        <p14:creationId xmlns:p14="http://schemas.microsoft.com/office/powerpoint/2010/main" val="264616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A16B6-A6B5-9207-7703-8BF979DBD3DD}"/>
            </a:ext>
          </a:extLst>
        </p:cNvPr>
        <p:cNvGrpSpPr/>
        <p:nvPr/>
      </p:nvGrpSpPr>
      <p:grpSpPr>
        <a:xfrm>
          <a:off x="0" y="0"/>
          <a:ext cx="0" cy="0"/>
          <a:chOff x="0" y="0"/>
          <a:chExt cx="0" cy="0"/>
        </a:xfrm>
      </p:grpSpPr>
      <p:sp>
        <p:nvSpPr>
          <p:cNvPr id="9" name="Titel 12">
            <a:extLst>
              <a:ext uri="{FF2B5EF4-FFF2-40B4-BE49-F238E27FC236}">
                <a16:creationId xmlns:a16="http://schemas.microsoft.com/office/drawing/2014/main" id="{61543F11-E554-AEBD-0EE3-4608C81D3C81}"/>
              </a:ext>
            </a:extLst>
          </p:cNvPr>
          <p:cNvSpPr>
            <a:spLocks noGrp="1"/>
          </p:cNvSpPr>
          <p:nvPr>
            <p:ph type="ctrTitle"/>
          </p:nvPr>
        </p:nvSpPr>
        <p:spPr>
          <a:xfrm>
            <a:off x="3048000" y="251012"/>
            <a:ext cx="6804211" cy="744069"/>
          </a:xfrm>
          <a:solidFill>
            <a:schemeClr val="accent1"/>
          </a:solidFill>
          <a:effectLst>
            <a:softEdge rad="63500"/>
          </a:effectLst>
        </p:spPr>
        <p:style>
          <a:lnRef idx="2">
            <a:schemeClr val="accent1"/>
          </a:lnRef>
          <a:fillRef idx="1">
            <a:schemeClr val="lt1"/>
          </a:fillRef>
          <a:effectRef idx="0">
            <a:schemeClr val="accent1"/>
          </a:effectRef>
          <a:fontRef idx="minor">
            <a:schemeClr val="dk1"/>
          </a:fontRef>
        </p:style>
        <p:txBody>
          <a:bodyPr/>
          <a:lstStyle/>
          <a:p>
            <a:pPr rtl="0">
              <a:lnSpc>
                <a:spcPct val="150000"/>
              </a:lnSpc>
            </a:pPr>
            <a:r>
              <a:rPr lang="en-US" sz="2400" b="1" dirty="0"/>
              <a:t>Final Product – Dashboard &amp; Database</a:t>
            </a:r>
            <a:endParaRPr lang="nl-NL" sz="2400" b="1" i="1" dirty="0"/>
          </a:p>
        </p:txBody>
      </p:sp>
      <p:sp>
        <p:nvSpPr>
          <p:cNvPr id="15" name="TextBox 14">
            <a:extLst>
              <a:ext uri="{FF2B5EF4-FFF2-40B4-BE49-F238E27FC236}">
                <a16:creationId xmlns:a16="http://schemas.microsoft.com/office/drawing/2014/main" id="{4246FBDC-7371-3645-71B3-FCB9AF08ECFF}"/>
              </a:ext>
            </a:extLst>
          </p:cNvPr>
          <p:cNvSpPr txBox="1"/>
          <p:nvPr/>
        </p:nvSpPr>
        <p:spPr>
          <a:xfrm>
            <a:off x="838985" y="995081"/>
            <a:ext cx="6643157" cy="4451155"/>
          </a:xfrm>
          <a:prstGeom prst="rect">
            <a:avLst/>
          </a:prstGeom>
          <a:noFill/>
        </p:spPr>
        <p:txBody>
          <a:bodyPr wrap="square">
            <a:spAutoFit/>
          </a:bodyPr>
          <a:lstStyle/>
          <a:p>
            <a:pPr marL="7938">
              <a:lnSpc>
                <a:spcPct val="200000"/>
              </a:lnSpc>
            </a:pPr>
            <a:r>
              <a:rPr lang="en-GB" sz="1400" b="1" dirty="0">
                <a:solidFill>
                  <a:schemeClr val="dk1"/>
                </a:solidFill>
              </a:rPr>
              <a:t>Purpose</a:t>
            </a:r>
            <a:r>
              <a:rPr lang="en-GB" sz="1400" dirty="0">
                <a:solidFill>
                  <a:schemeClr val="dk1"/>
                </a:solidFill>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The pipeline outputs a structured database with: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Aptos" panose="02110004020202020204"/>
                <a:ea typeface="+mn-ea"/>
                <a:cs typeface="+mn-cs"/>
              </a:rPr>
              <a:t>Sustainability score</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 for each company.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Aptos" panose="02110004020202020204"/>
                <a:ea typeface="+mn-ea"/>
                <a:cs typeface="+mn-cs"/>
              </a:rPr>
              <a:t>Keyword frequency</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Aptos" panose="02110004020202020204"/>
                <a:ea typeface="+mn-ea"/>
                <a:cs typeface="+mn-cs"/>
              </a:rPr>
              <a:t>NER-filtered text</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Aptos" panose="02110004020202020204"/>
                <a:ea typeface="+mn-ea"/>
                <a:cs typeface="+mn-cs"/>
              </a:rPr>
              <a:t>Visualizations</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100" b="0" i="0" u="none" strike="noStrike" kern="1200" cap="none" spc="0" normalizeH="0" baseline="0" noProof="0" dirty="0" err="1">
                <a:ln>
                  <a:noFill/>
                </a:ln>
                <a:solidFill>
                  <a:prstClr val="black"/>
                </a:solidFill>
                <a:effectLst/>
                <a:uLnTx/>
                <a:uFillTx/>
                <a:latin typeface="Aptos" panose="02110004020202020204"/>
                <a:ea typeface="+mn-ea"/>
                <a:cs typeface="+mn-cs"/>
              </a:rPr>
              <a:t>plotly</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 charts, keyword frequency plots, sentiment distribution).</a:t>
            </a:r>
          </a:p>
          <a:p>
            <a:pPr marL="138113">
              <a:lnSpc>
                <a:spcPct val="200000"/>
              </a:lnSpc>
            </a:pPr>
            <a:endParaRPr lang="en-GB" sz="1400" b="1" dirty="0">
              <a:solidFill>
                <a:schemeClr val="dk1"/>
              </a:solidFill>
            </a:endParaRPr>
          </a:p>
          <a:p>
            <a:pPr marL="138113">
              <a:lnSpc>
                <a:spcPct val="200000"/>
              </a:lnSpc>
            </a:pPr>
            <a:r>
              <a:rPr lang="en-GB" sz="1400" b="1" dirty="0">
                <a:solidFill>
                  <a:schemeClr val="dk1"/>
                </a:solidFill>
              </a:rPr>
              <a:t>Benefits</a:t>
            </a:r>
            <a:r>
              <a:rPr lang="en-GB" sz="1400" dirty="0">
                <a:solidFill>
                  <a:schemeClr val="dk1"/>
                </a:solidFill>
              </a:rPr>
              <a:t>:</a:t>
            </a:r>
          </a:p>
          <a:p>
            <a:pPr marL="138113" indent="130175">
              <a:lnSpc>
                <a:spcPct val="200000"/>
              </a:lnSpc>
              <a:buFont typeface="Arial" panose="020B0604020202020204" pitchFamily="34" charset="0"/>
              <a:buChar char="•"/>
            </a:pPr>
            <a:r>
              <a:rPr lang="en-US" sz="1400" b="1" dirty="0"/>
              <a:t>Benchmarking</a:t>
            </a:r>
            <a:r>
              <a:rPr lang="en-US" sz="1400" dirty="0"/>
              <a:t>: Compare sustainability across different companies.</a:t>
            </a:r>
          </a:p>
          <a:p>
            <a:pPr marL="138113" indent="130175">
              <a:lnSpc>
                <a:spcPct val="200000"/>
              </a:lnSpc>
              <a:buFont typeface="Arial" panose="020B0604020202020204" pitchFamily="34" charset="0"/>
              <a:buChar char="•"/>
            </a:pPr>
            <a:r>
              <a:rPr lang="en-US" sz="1400" b="1" dirty="0"/>
              <a:t>Decision-Making</a:t>
            </a:r>
            <a:r>
              <a:rPr lang="en-US" sz="1400" dirty="0"/>
              <a:t>: Use data-driven insights for strategic planning.</a:t>
            </a:r>
          </a:p>
          <a:p>
            <a:pPr marL="138113" indent="130175">
              <a:lnSpc>
                <a:spcPct val="200000"/>
              </a:lnSpc>
              <a:buFont typeface="Arial" panose="020B0604020202020204" pitchFamily="34" charset="0"/>
              <a:buChar char="•"/>
            </a:pPr>
            <a:r>
              <a:rPr lang="en-US" sz="1400" b="1" dirty="0"/>
              <a:t>Reporting</a:t>
            </a:r>
            <a:r>
              <a:rPr lang="en-US" sz="1400" dirty="0"/>
              <a:t>: Generate comprehensive sustainability reports (for internal or external stakeholders).</a:t>
            </a:r>
            <a:endParaRPr lang="en-GB" sz="1400" dirty="0">
              <a:solidFill>
                <a:schemeClr val="dk1"/>
              </a:solidFill>
            </a:endParaRPr>
          </a:p>
        </p:txBody>
      </p:sp>
      <p:pic>
        <p:nvPicPr>
          <p:cNvPr id="4" name="Picture 3">
            <a:extLst>
              <a:ext uri="{FF2B5EF4-FFF2-40B4-BE49-F238E27FC236}">
                <a16:creationId xmlns:a16="http://schemas.microsoft.com/office/drawing/2014/main" id="{6E2AF666-1704-5A52-4D47-2CD27B594400}"/>
              </a:ext>
            </a:extLst>
          </p:cNvPr>
          <p:cNvPicPr>
            <a:picLocks noChangeAspect="1"/>
          </p:cNvPicPr>
          <p:nvPr/>
        </p:nvPicPr>
        <p:blipFill>
          <a:blip r:embed="rId2"/>
          <a:srcRect b="26091"/>
          <a:stretch/>
        </p:blipFill>
        <p:spPr>
          <a:xfrm>
            <a:off x="7854696" y="1040429"/>
            <a:ext cx="4142232" cy="5707324"/>
          </a:xfrm>
          <a:prstGeom prst="rect">
            <a:avLst/>
          </a:prstGeom>
        </p:spPr>
      </p:pic>
    </p:spTree>
    <p:extLst>
      <p:ext uri="{BB962C8B-B14F-4D97-AF65-F5344CB8AC3E}">
        <p14:creationId xmlns:p14="http://schemas.microsoft.com/office/powerpoint/2010/main" val="4223566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EE975-27F9-AB3C-CFEE-33867B895B23}"/>
            </a:ext>
          </a:extLst>
        </p:cNvPr>
        <p:cNvGrpSpPr/>
        <p:nvPr/>
      </p:nvGrpSpPr>
      <p:grpSpPr>
        <a:xfrm>
          <a:off x="0" y="0"/>
          <a:ext cx="0" cy="0"/>
          <a:chOff x="0" y="0"/>
          <a:chExt cx="0" cy="0"/>
        </a:xfrm>
      </p:grpSpPr>
      <p:sp>
        <p:nvSpPr>
          <p:cNvPr id="9" name="Titel 12">
            <a:extLst>
              <a:ext uri="{FF2B5EF4-FFF2-40B4-BE49-F238E27FC236}">
                <a16:creationId xmlns:a16="http://schemas.microsoft.com/office/drawing/2014/main" id="{3F919466-21A4-8C25-AAB8-A5DFFA65C708}"/>
              </a:ext>
            </a:extLst>
          </p:cNvPr>
          <p:cNvSpPr>
            <a:spLocks noGrp="1"/>
          </p:cNvSpPr>
          <p:nvPr>
            <p:ph type="ctrTitle"/>
          </p:nvPr>
        </p:nvSpPr>
        <p:spPr>
          <a:xfrm>
            <a:off x="3048000" y="251012"/>
            <a:ext cx="6804211" cy="744069"/>
          </a:xfrm>
          <a:solidFill>
            <a:schemeClr val="accent1"/>
          </a:solidFill>
          <a:effectLst>
            <a:softEdge rad="63500"/>
          </a:effectLst>
        </p:spPr>
        <p:style>
          <a:lnRef idx="2">
            <a:schemeClr val="accent1"/>
          </a:lnRef>
          <a:fillRef idx="1">
            <a:schemeClr val="lt1"/>
          </a:fillRef>
          <a:effectRef idx="0">
            <a:schemeClr val="accent1"/>
          </a:effectRef>
          <a:fontRef idx="minor">
            <a:schemeClr val="dk1"/>
          </a:fontRef>
        </p:style>
        <p:txBody>
          <a:bodyPr/>
          <a:lstStyle/>
          <a:p>
            <a:pPr rtl="0">
              <a:lnSpc>
                <a:spcPct val="150000"/>
              </a:lnSpc>
            </a:pPr>
            <a:r>
              <a:rPr lang="en-US" sz="2400" b="1" dirty="0"/>
              <a:t>Future Improvements &amp; Next Steps</a:t>
            </a:r>
            <a:endParaRPr lang="nl-NL" sz="2400" b="1" i="1" dirty="0"/>
          </a:p>
        </p:txBody>
      </p:sp>
      <p:sp>
        <p:nvSpPr>
          <p:cNvPr id="15" name="TextBox 14">
            <a:extLst>
              <a:ext uri="{FF2B5EF4-FFF2-40B4-BE49-F238E27FC236}">
                <a16:creationId xmlns:a16="http://schemas.microsoft.com/office/drawing/2014/main" id="{01CDF907-CB22-39CB-AF2A-26BEF006865D}"/>
              </a:ext>
            </a:extLst>
          </p:cNvPr>
          <p:cNvSpPr txBox="1"/>
          <p:nvPr/>
        </p:nvSpPr>
        <p:spPr>
          <a:xfrm>
            <a:off x="838985" y="1217529"/>
            <a:ext cx="6643157" cy="4422942"/>
          </a:xfrm>
          <a:prstGeom prst="rect">
            <a:avLst/>
          </a:prstGeom>
          <a:noFill/>
        </p:spPr>
        <p:txBody>
          <a:bodyPr wrap="square">
            <a:spAutoFit/>
          </a:bodyPr>
          <a:lstStyle/>
          <a:p>
            <a:pPr marL="138113" indent="130175">
              <a:lnSpc>
                <a:spcPct val="200000"/>
              </a:lnSpc>
              <a:spcBef>
                <a:spcPts val="1000"/>
              </a:spcBef>
              <a:buFont typeface="Arial" panose="020B0604020202020204" pitchFamily="34" charset="0"/>
              <a:buChar char="•"/>
              <a:defRPr/>
            </a:pPr>
            <a:endParaRPr lang="en-US" sz="1400" b="1" dirty="0"/>
          </a:p>
          <a:p>
            <a:pPr marL="138113" indent="130175">
              <a:lnSpc>
                <a:spcPct val="200000"/>
              </a:lnSpc>
              <a:spcBef>
                <a:spcPts val="1000"/>
              </a:spcBef>
              <a:buFont typeface="Arial" panose="020B0604020202020204" pitchFamily="34" charset="0"/>
              <a:buChar char="•"/>
              <a:defRPr/>
            </a:pPr>
            <a:r>
              <a:rPr lang="en-US" sz="1400" b="1" dirty="0"/>
              <a:t>Evaluating with Additional External Data: </a:t>
            </a:r>
            <a:r>
              <a:rPr lang="en-US" sz="1400" dirty="0"/>
              <a:t>Incorporate datasets such as water usage statistics and other environmental metrics for broader analysis.</a:t>
            </a:r>
          </a:p>
          <a:p>
            <a:pPr marL="138113" indent="130175">
              <a:lnSpc>
                <a:spcPct val="200000"/>
              </a:lnSpc>
              <a:spcBef>
                <a:spcPts val="1000"/>
              </a:spcBef>
              <a:buFont typeface="Arial" panose="020B0604020202020204" pitchFamily="34" charset="0"/>
              <a:buChar char="•"/>
              <a:defRPr/>
            </a:pPr>
            <a:r>
              <a:rPr lang="en-US" sz="1400" b="1" dirty="0"/>
              <a:t>Enhancing NLP Models</a:t>
            </a:r>
            <a:r>
              <a:rPr lang="en-US" sz="1100" b="1" dirty="0"/>
              <a:t>: </a:t>
            </a:r>
            <a:r>
              <a:rPr lang="en-US" sz="1400" dirty="0"/>
              <a:t>Use advanced transformer-based architectures to improve model performance.</a:t>
            </a:r>
          </a:p>
          <a:p>
            <a:pPr marL="138113" indent="130175">
              <a:lnSpc>
                <a:spcPct val="200000"/>
              </a:lnSpc>
              <a:spcBef>
                <a:spcPts val="1000"/>
              </a:spcBef>
              <a:buFont typeface="Arial" panose="020B0604020202020204" pitchFamily="34" charset="0"/>
              <a:buChar char="•"/>
              <a:defRPr/>
            </a:pPr>
            <a:r>
              <a:rPr lang="en-US" sz="1400" b="1" dirty="0"/>
              <a:t>Applying Explainable AI (XAI) Techniques</a:t>
            </a:r>
            <a:r>
              <a:rPr lang="en-US" sz="1100" b="1" dirty="0"/>
              <a:t>:  </a:t>
            </a:r>
            <a:r>
              <a:rPr lang="en-US" sz="1400" dirty="0"/>
              <a:t>Identify which parts of the text contribute most to the outcomes.</a:t>
            </a:r>
          </a:p>
          <a:p>
            <a:pPr marL="138113" indent="130175">
              <a:lnSpc>
                <a:spcPct val="200000"/>
              </a:lnSpc>
              <a:spcBef>
                <a:spcPts val="1000"/>
              </a:spcBef>
              <a:buFont typeface="Arial" panose="020B0604020202020204" pitchFamily="34" charset="0"/>
              <a:buChar char="•"/>
              <a:defRPr/>
            </a:pPr>
            <a:r>
              <a:rPr lang="en-US" sz="1400" b="1" dirty="0"/>
              <a:t>Developing Methods for Broader Application</a:t>
            </a:r>
            <a:r>
              <a:rPr lang="en-US" sz="1400" dirty="0"/>
              <a:t>: Adapt the approaches for analyzing similar types of reports.</a:t>
            </a:r>
            <a:endParaRPr lang="en-GB" sz="1400" dirty="0">
              <a:solidFill>
                <a:schemeClr val="dk1"/>
              </a:solidFill>
            </a:endParaRPr>
          </a:p>
        </p:txBody>
      </p:sp>
      <p:pic>
        <p:nvPicPr>
          <p:cNvPr id="3" name="Picture 2" descr="A white and pink stairs and a red cone&#10;&#10;Description automatically generated">
            <a:extLst>
              <a:ext uri="{FF2B5EF4-FFF2-40B4-BE49-F238E27FC236}">
                <a16:creationId xmlns:a16="http://schemas.microsoft.com/office/drawing/2014/main" id="{641B1C9E-776E-0C02-4FB6-24DD67691A9A}"/>
              </a:ext>
            </a:extLst>
          </p:cNvPr>
          <p:cNvPicPr>
            <a:picLocks noChangeAspect="1"/>
          </p:cNvPicPr>
          <p:nvPr/>
        </p:nvPicPr>
        <p:blipFill>
          <a:blip r:embed="rId2"/>
          <a:stretch>
            <a:fillRect/>
          </a:stretch>
        </p:blipFill>
        <p:spPr>
          <a:xfrm>
            <a:off x="8085857" y="1217529"/>
            <a:ext cx="3532708" cy="5299853"/>
          </a:xfrm>
          <a:prstGeom prst="rect">
            <a:avLst/>
          </a:prstGeom>
        </p:spPr>
      </p:pic>
    </p:spTree>
    <p:extLst>
      <p:ext uri="{BB962C8B-B14F-4D97-AF65-F5344CB8AC3E}">
        <p14:creationId xmlns:p14="http://schemas.microsoft.com/office/powerpoint/2010/main" val="77214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A85F1-8886-4954-2E99-CAFC2C61D316}"/>
            </a:ext>
          </a:extLst>
        </p:cNvPr>
        <p:cNvGrpSpPr/>
        <p:nvPr/>
      </p:nvGrpSpPr>
      <p:grpSpPr>
        <a:xfrm>
          <a:off x="0" y="0"/>
          <a:ext cx="0" cy="0"/>
          <a:chOff x="0" y="0"/>
          <a:chExt cx="0" cy="0"/>
        </a:xfrm>
      </p:grpSpPr>
      <p:sp>
        <p:nvSpPr>
          <p:cNvPr id="9" name="Titel 12">
            <a:extLst>
              <a:ext uri="{FF2B5EF4-FFF2-40B4-BE49-F238E27FC236}">
                <a16:creationId xmlns:a16="http://schemas.microsoft.com/office/drawing/2014/main" id="{DC141C97-9E79-0BE5-9090-8DC5C7ED74EF}"/>
              </a:ext>
            </a:extLst>
          </p:cNvPr>
          <p:cNvSpPr>
            <a:spLocks noGrp="1"/>
          </p:cNvSpPr>
          <p:nvPr>
            <p:ph type="ctrTitle"/>
          </p:nvPr>
        </p:nvSpPr>
        <p:spPr>
          <a:xfrm>
            <a:off x="3048000" y="251012"/>
            <a:ext cx="6804211" cy="744069"/>
          </a:xfrm>
          <a:solidFill>
            <a:schemeClr val="accent1"/>
          </a:solidFill>
          <a:effectLst>
            <a:softEdge rad="63500"/>
          </a:effectLst>
        </p:spPr>
        <p:style>
          <a:lnRef idx="2">
            <a:schemeClr val="accent1"/>
          </a:lnRef>
          <a:fillRef idx="1">
            <a:schemeClr val="lt1"/>
          </a:fillRef>
          <a:effectRef idx="0">
            <a:schemeClr val="accent1"/>
          </a:effectRef>
          <a:fontRef idx="minor">
            <a:schemeClr val="dk1"/>
          </a:fontRef>
        </p:style>
        <p:txBody>
          <a:bodyPr/>
          <a:lstStyle/>
          <a:p>
            <a:pPr rtl="0">
              <a:lnSpc>
                <a:spcPct val="150000"/>
              </a:lnSpc>
            </a:pPr>
            <a:r>
              <a:rPr lang="en-US" sz="2400" b="1" dirty="0"/>
              <a:t>Discussion – What Output Do You Need?</a:t>
            </a:r>
            <a:endParaRPr lang="nl-NL" sz="2400" b="1" i="1" dirty="0"/>
          </a:p>
        </p:txBody>
      </p:sp>
      <p:sp>
        <p:nvSpPr>
          <p:cNvPr id="15" name="TextBox 14">
            <a:extLst>
              <a:ext uri="{FF2B5EF4-FFF2-40B4-BE49-F238E27FC236}">
                <a16:creationId xmlns:a16="http://schemas.microsoft.com/office/drawing/2014/main" id="{B987A52C-56EB-4021-75DF-5CCEC104D4F0}"/>
              </a:ext>
            </a:extLst>
          </p:cNvPr>
          <p:cNvSpPr txBox="1"/>
          <p:nvPr/>
        </p:nvSpPr>
        <p:spPr>
          <a:xfrm>
            <a:off x="663109" y="1904896"/>
            <a:ext cx="8094703" cy="3048207"/>
          </a:xfrm>
          <a:prstGeom prst="rect">
            <a:avLst/>
          </a:prstGeom>
          <a:noFill/>
        </p:spPr>
        <p:txBody>
          <a:bodyPr wrap="square">
            <a:spAutoFit/>
          </a:bodyPr>
          <a:lstStyle/>
          <a:p>
            <a:pPr marL="7938">
              <a:lnSpc>
                <a:spcPct val="200000"/>
              </a:lnSpc>
            </a:pPr>
            <a:r>
              <a:rPr lang="en-GB" sz="1400" b="1" dirty="0">
                <a:solidFill>
                  <a:schemeClr val="dk1"/>
                </a:solidFill>
              </a:rPr>
              <a:t>Some Questions</a:t>
            </a:r>
            <a:r>
              <a:rPr lang="en-GB" sz="1400" dirty="0">
                <a:solidFill>
                  <a:schemeClr val="dk1"/>
                </a:solidFill>
              </a:rPr>
              <a:t>:</a:t>
            </a:r>
          </a:p>
          <a:p>
            <a:pPr marL="139700" indent="130175">
              <a:lnSpc>
                <a:spcPct val="200000"/>
              </a:lnSpc>
              <a:buFont typeface="Arial" panose="020B0604020202020204" pitchFamily="34" charset="0"/>
              <a:buChar char="•"/>
            </a:pPr>
            <a:r>
              <a:rPr lang="en-US" sz="1400" b="1" dirty="0"/>
              <a:t>Q1</a:t>
            </a:r>
            <a:r>
              <a:rPr lang="en-US" sz="1400" dirty="0"/>
              <a:t>: Do you prefer a ranking of companies, or do you also want in-depth text analysis?</a:t>
            </a:r>
          </a:p>
          <a:p>
            <a:pPr marL="139700" indent="130175">
              <a:lnSpc>
                <a:spcPct val="200000"/>
              </a:lnSpc>
              <a:buFont typeface="Arial" panose="020B0604020202020204" pitchFamily="34" charset="0"/>
              <a:buChar char="•"/>
            </a:pPr>
            <a:r>
              <a:rPr lang="en-US" sz="1400" b="1" dirty="0"/>
              <a:t>Q2</a:t>
            </a:r>
            <a:r>
              <a:rPr lang="en-US" sz="1400" dirty="0"/>
              <a:t>: Which external metrics matter most to you (CO2, social impact, etc.)?</a:t>
            </a:r>
          </a:p>
          <a:p>
            <a:pPr marL="139700" indent="130175">
              <a:lnSpc>
                <a:spcPct val="200000"/>
              </a:lnSpc>
              <a:buFont typeface="Arial" panose="020B0604020202020204" pitchFamily="34" charset="0"/>
              <a:buChar char="•"/>
            </a:pPr>
            <a:r>
              <a:rPr lang="en-US" sz="1400" b="1" dirty="0"/>
              <a:t>Q3</a:t>
            </a:r>
            <a:r>
              <a:rPr lang="en-US" sz="1400" dirty="0"/>
              <a:t>: Would you use an interactive dashboard or do you prefer standard PDF reports?</a:t>
            </a:r>
          </a:p>
          <a:p>
            <a:pPr marL="139700" indent="130175">
              <a:lnSpc>
                <a:spcPct val="200000"/>
              </a:lnSpc>
              <a:buFont typeface="Arial" panose="020B0604020202020204" pitchFamily="34" charset="0"/>
              <a:buChar char="•"/>
            </a:pPr>
            <a:r>
              <a:rPr lang="en-US" sz="1400" b="1" dirty="0"/>
              <a:t>Q4</a:t>
            </a:r>
            <a:r>
              <a:rPr lang="en-US" sz="1400" dirty="0"/>
              <a:t>: How else can we integrate with your research or systems?</a:t>
            </a:r>
          </a:p>
          <a:p>
            <a:pPr marL="139700" indent="130175">
              <a:lnSpc>
                <a:spcPct val="200000"/>
              </a:lnSpc>
              <a:buFont typeface="Arial" panose="020B0604020202020204" pitchFamily="34" charset="0"/>
              <a:buChar char="•"/>
            </a:pPr>
            <a:endParaRPr lang="en-GB" sz="1400" dirty="0">
              <a:solidFill>
                <a:schemeClr val="dk1"/>
              </a:solidFill>
            </a:endParaRPr>
          </a:p>
          <a:p>
            <a:pPr marL="7938">
              <a:lnSpc>
                <a:spcPct val="200000"/>
              </a:lnSpc>
            </a:pPr>
            <a:r>
              <a:rPr lang="en-GB" sz="1400" b="1" dirty="0">
                <a:solidFill>
                  <a:schemeClr val="dk1"/>
                </a:solidFill>
              </a:rPr>
              <a:t>More Suggestions?</a:t>
            </a:r>
            <a:endParaRPr lang="en-US" sz="1400" b="1" dirty="0">
              <a:solidFill>
                <a:schemeClr val="dk1"/>
              </a:solidFill>
            </a:endParaRPr>
          </a:p>
        </p:txBody>
      </p:sp>
      <p:pic>
        <p:nvPicPr>
          <p:cNvPr id="5" name="Picture 4" descr="A box with a question mark on it&#10;&#10;Description automatically generated">
            <a:extLst>
              <a:ext uri="{FF2B5EF4-FFF2-40B4-BE49-F238E27FC236}">
                <a16:creationId xmlns:a16="http://schemas.microsoft.com/office/drawing/2014/main" id="{86D453DA-04E9-B857-1739-BF56FBD42EC7}"/>
              </a:ext>
            </a:extLst>
          </p:cNvPr>
          <p:cNvPicPr>
            <a:picLocks noChangeAspect="1"/>
          </p:cNvPicPr>
          <p:nvPr/>
        </p:nvPicPr>
        <p:blipFill>
          <a:blip r:embed="rId2"/>
          <a:stretch>
            <a:fillRect/>
          </a:stretch>
        </p:blipFill>
        <p:spPr>
          <a:xfrm>
            <a:off x="7556871" y="2153267"/>
            <a:ext cx="4590679" cy="3060453"/>
          </a:xfrm>
          <a:prstGeom prst="rect">
            <a:avLst/>
          </a:prstGeom>
        </p:spPr>
      </p:pic>
    </p:spTree>
    <p:extLst>
      <p:ext uri="{BB962C8B-B14F-4D97-AF65-F5344CB8AC3E}">
        <p14:creationId xmlns:p14="http://schemas.microsoft.com/office/powerpoint/2010/main" val="2807836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CB34F8-BDE5-124F-0617-8BB257D04085}"/>
              </a:ext>
            </a:extLst>
          </p:cNvPr>
          <p:cNvSpPr txBox="1"/>
          <p:nvPr/>
        </p:nvSpPr>
        <p:spPr>
          <a:xfrm>
            <a:off x="2552045" y="2685324"/>
            <a:ext cx="7091082" cy="2177134"/>
          </a:xfrm>
          <a:prstGeom prst="rect">
            <a:avLst/>
          </a:prstGeom>
          <a:noFill/>
        </p:spPr>
        <p:txBody>
          <a:bodyPr wrap="square">
            <a:spAutoFit/>
          </a:bodyPr>
          <a:lstStyle/>
          <a:p>
            <a:pPr algn="ctr">
              <a:lnSpc>
                <a:spcPct val="300000"/>
              </a:lnSpc>
            </a:pPr>
            <a:endParaRPr lang="en-US" sz="1600" i="1" dirty="0">
              <a:latin typeface="Merriweather Light" panose="02060503050406030704" pitchFamily="18" charset="0"/>
            </a:endParaRPr>
          </a:p>
          <a:p>
            <a:pPr algn="ctr">
              <a:lnSpc>
                <a:spcPct val="300000"/>
              </a:lnSpc>
            </a:pPr>
            <a:r>
              <a:rPr lang="en-US" sz="1600" i="1" dirty="0">
                <a:latin typeface="Merriweather Light" panose="02060503050406030704" pitchFamily="18" charset="0"/>
              </a:rPr>
              <a:t>For further questions or details, please contact: </a:t>
            </a:r>
          </a:p>
          <a:p>
            <a:pPr algn="ctr">
              <a:lnSpc>
                <a:spcPct val="300000"/>
              </a:lnSpc>
            </a:pPr>
            <a:r>
              <a:rPr lang="en-US" sz="1600" i="1" dirty="0" err="1">
                <a:latin typeface="Merriweather Light" panose="02060503050406030704" pitchFamily="18" charset="0"/>
              </a:rPr>
              <a:t>h.mohammadi@uu.nl</a:t>
            </a:r>
            <a:r>
              <a:rPr lang="en-US" sz="1600" i="1" dirty="0">
                <a:latin typeface="Merriweather Light" panose="02060503050406030704" pitchFamily="18" charset="0"/>
              </a:rPr>
              <a:t> </a:t>
            </a:r>
          </a:p>
        </p:txBody>
      </p:sp>
      <p:sp>
        <p:nvSpPr>
          <p:cNvPr id="4" name="Titel 12">
            <a:extLst>
              <a:ext uri="{FF2B5EF4-FFF2-40B4-BE49-F238E27FC236}">
                <a16:creationId xmlns:a16="http://schemas.microsoft.com/office/drawing/2014/main" id="{1AB20C71-EB0C-574A-1F2D-822215AE2F26}"/>
              </a:ext>
            </a:extLst>
          </p:cNvPr>
          <p:cNvSpPr>
            <a:spLocks noGrp="1"/>
          </p:cNvSpPr>
          <p:nvPr>
            <p:ph type="ctrTitle"/>
          </p:nvPr>
        </p:nvSpPr>
        <p:spPr>
          <a:xfrm>
            <a:off x="1507657" y="1080246"/>
            <a:ext cx="9179859" cy="1752600"/>
          </a:xfrm>
          <a:solidFill>
            <a:schemeClr val="accent1"/>
          </a:solidFill>
          <a:effectLst>
            <a:softEdge rad="63500"/>
          </a:effectLst>
        </p:spPr>
        <p:style>
          <a:lnRef idx="2">
            <a:schemeClr val="accent1"/>
          </a:lnRef>
          <a:fillRef idx="1">
            <a:schemeClr val="lt1"/>
          </a:fillRef>
          <a:effectRef idx="0">
            <a:schemeClr val="accent1"/>
          </a:effectRef>
          <a:fontRef idx="minor">
            <a:schemeClr val="dk1"/>
          </a:fontRef>
        </p:style>
        <p:txBody>
          <a:bodyPr/>
          <a:lstStyle/>
          <a:p>
            <a:pPr lvl="0" rtl="0">
              <a:lnSpc>
                <a:spcPct val="150000"/>
              </a:lnSpc>
            </a:pPr>
            <a:r>
              <a:rPr lang="en-US" sz="2800" b="1" dirty="0"/>
              <a:t>Thank You!</a:t>
            </a:r>
          </a:p>
        </p:txBody>
      </p:sp>
    </p:spTree>
    <p:extLst>
      <p:ext uri="{BB962C8B-B14F-4D97-AF65-F5344CB8AC3E}">
        <p14:creationId xmlns:p14="http://schemas.microsoft.com/office/powerpoint/2010/main" val="2143923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2">
            <a:extLst>
              <a:ext uri="{FF2B5EF4-FFF2-40B4-BE49-F238E27FC236}">
                <a16:creationId xmlns:a16="http://schemas.microsoft.com/office/drawing/2014/main" id="{98C836CD-C2E6-6F95-38F9-3F98635E1EF1}"/>
              </a:ext>
            </a:extLst>
          </p:cNvPr>
          <p:cNvSpPr>
            <a:spLocks noGrp="1"/>
          </p:cNvSpPr>
          <p:nvPr>
            <p:ph type="ctrTitle"/>
          </p:nvPr>
        </p:nvSpPr>
        <p:spPr>
          <a:xfrm>
            <a:off x="3048000" y="251012"/>
            <a:ext cx="6804211" cy="744069"/>
          </a:xfrm>
          <a:solidFill>
            <a:schemeClr val="accent1"/>
          </a:solidFill>
          <a:effectLst>
            <a:softEdge rad="63500"/>
          </a:effectLst>
        </p:spPr>
        <p:style>
          <a:lnRef idx="2">
            <a:schemeClr val="accent1"/>
          </a:lnRef>
          <a:fillRef idx="1">
            <a:schemeClr val="lt1"/>
          </a:fillRef>
          <a:effectRef idx="0">
            <a:schemeClr val="accent1"/>
          </a:effectRef>
          <a:fontRef idx="minor">
            <a:schemeClr val="dk1"/>
          </a:fontRef>
        </p:style>
        <p:txBody>
          <a:bodyPr/>
          <a:lstStyle/>
          <a:p>
            <a:pPr rtl="0">
              <a:lnSpc>
                <a:spcPct val="150000"/>
              </a:lnSpc>
            </a:pPr>
            <a:r>
              <a:rPr lang="en-US" sz="2400" b="1" dirty="0"/>
              <a:t>Problem</a:t>
            </a:r>
            <a:endParaRPr lang="nl-NL" sz="2400" b="1" i="1" dirty="0"/>
          </a:p>
        </p:txBody>
      </p:sp>
      <p:sp>
        <p:nvSpPr>
          <p:cNvPr id="15" name="TextBox 14">
            <a:extLst>
              <a:ext uri="{FF2B5EF4-FFF2-40B4-BE49-F238E27FC236}">
                <a16:creationId xmlns:a16="http://schemas.microsoft.com/office/drawing/2014/main" id="{D3E649F7-6B8E-DA8D-3137-90C44BB96359}"/>
              </a:ext>
            </a:extLst>
          </p:cNvPr>
          <p:cNvSpPr txBox="1"/>
          <p:nvPr/>
        </p:nvSpPr>
        <p:spPr>
          <a:xfrm>
            <a:off x="807717" y="1133216"/>
            <a:ext cx="9980147" cy="2617255"/>
          </a:xfrm>
          <a:prstGeom prst="rect">
            <a:avLst/>
          </a:prstGeom>
          <a:noFill/>
        </p:spPr>
        <p:txBody>
          <a:bodyPr wrap="square">
            <a:spAutoFit/>
          </a:bodyPr>
          <a:lstStyle/>
          <a:p>
            <a:pPr>
              <a:lnSpc>
                <a:spcPct val="200000"/>
              </a:lnSpc>
            </a:pPr>
            <a:r>
              <a:rPr lang="en-GB" sz="1400" b="1" dirty="0">
                <a:solidFill>
                  <a:schemeClr val="dk1"/>
                </a:solidFill>
              </a:rPr>
              <a:t>What are the most important issues facing the Netherlands at the moment?</a:t>
            </a:r>
            <a:endParaRPr lang="en-GB" sz="1400" dirty="0">
              <a:solidFill>
                <a:schemeClr val="dk1"/>
              </a:solidFill>
            </a:endParaRPr>
          </a:p>
          <a:p>
            <a:pPr marL="92075">
              <a:lnSpc>
                <a:spcPct val="200000"/>
              </a:lnSpc>
            </a:pPr>
            <a:r>
              <a:rPr lang="en-GB" sz="1400" dirty="0">
                <a:solidFill>
                  <a:schemeClr val="dk1"/>
                </a:solidFill>
              </a:rPr>
              <a:t>Climate change is a top concern among all generations in the Netherlands. A 2018 poll in which respondents were asked whether they consider global warming problematic or not, over two thirds of respondents in all age groups stated to consider it (very) problematic. Concern was highest among those older than 55 years (78 percent), but among the participants younger than 35 years 67 percent also stated to consider climate change a problem.</a:t>
            </a:r>
            <a:br>
              <a:rPr lang="en-GB" sz="1400" dirty="0">
                <a:solidFill>
                  <a:schemeClr val="dk1"/>
                </a:solidFill>
              </a:rPr>
            </a:br>
            <a:endParaRPr lang="en-GB" sz="1400" dirty="0">
              <a:solidFill>
                <a:schemeClr val="dk1"/>
              </a:solidFill>
            </a:endParaRPr>
          </a:p>
        </p:txBody>
      </p:sp>
      <p:sp>
        <p:nvSpPr>
          <p:cNvPr id="6" name="TextBox 5">
            <a:extLst>
              <a:ext uri="{FF2B5EF4-FFF2-40B4-BE49-F238E27FC236}">
                <a16:creationId xmlns:a16="http://schemas.microsoft.com/office/drawing/2014/main" id="{7EF481D9-3841-7FDB-2F93-21A9B609C56F}"/>
              </a:ext>
            </a:extLst>
          </p:cNvPr>
          <p:cNvSpPr txBox="1"/>
          <p:nvPr/>
        </p:nvSpPr>
        <p:spPr>
          <a:xfrm>
            <a:off x="5438899" y="6491572"/>
            <a:ext cx="6450104" cy="230832"/>
          </a:xfrm>
          <a:prstGeom prst="rect">
            <a:avLst/>
          </a:prstGeom>
          <a:noFill/>
        </p:spPr>
        <p:txBody>
          <a:bodyPr wrap="square">
            <a:spAutoFit/>
          </a:bodyPr>
          <a:lstStyle/>
          <a:p>
            <a:pPr rtl="0">
              <a:spcBef>
                <a:spcPts val="0"/>
              </a:spcBef>
              <a:spcAft>
                <a:spcPts val="1200"/>
              </a:spcAft>
            </a:pPr>
            <a:r>
              <a:rPr lang="en-GB" sz="900" b="1" i="0" u="none" strike="noStrike" dirty="0">
                <a:solidFill>
                  <a:srgbClr val="424242"/>
                </a:solidFill>
                <a:effectLst/>
                <a:latin typeface="Nunito" pitchFamily="2" charset="77"/>
                <a:hlinkClick r:id="rId2"/>
              </a:rPr>
              <a:t>https://</a:t>
            </a:r>
            <a:r>
              <a:rPr lang="en-GB" sz="900" b="1" i="0" u="none" strike="noStrike" dirty="0" err="1">
                <a:solidFill>
                  <a:srgbClr val="424242"/>
                </a:solidFill>
                <a:effectLst/>
                <a:latin typeface="Nunito" pitchFamily="2" charset="77"/>
                <a:hlinkClick r:id="rId2"/>
              </a:rPr>
              <a:t>www.statista.com</a:t>
            </a:r>
            <a:r>
              <a:rPr lang="en-GB" sz="900" b="1" i="0" u="none" strike="noStrike" dirty="0">
                <a:solidFill>
                  <a:srgbClr val="424242"/>
                </a:solidFill>
                <a:effectLst/>
                <a:latin typeface="Nunito" pitchFamily="2" charset="77"/>
                <a:hlinkClick r:id="rId2"/>
              </a:rPr>
              <a:t>/statistics/547685/public-opinion-of-important-issues-facing-the-</a:t>
            </a:r>
            <a:r>
              <a:rPr lang="en-GB" sz="900" b="1" i="0" u="none" strike="noStrike" dirty="0" err="1">
                <a:solidFill>
                  <a:srgbClr val="424242"/>
                </a:solidFill>
                <a:effectLst/>
                <a:latin typeface="Nunito" pitchFamily="2" charset="77"/>
                <a:hlinkClick r:id="rId2"/>
              </a:rPr>
              <a:t>netherlands</a:t>
            </a:r>
            <a:r>
              <a:rPr lang="en-GB" sz="900" b="1" i="0" u="none" strike="noStrike" dirty="0">
                <a:solidFill>
                  <a:srgbClr val="424242"/>
                </a:solidFill>
                <a:effectLst/>
                <a:latin typeface="Nunito" pitchFamily="2" charset="77"/>
                <a:hlinkClick r:id="rId2"/>
              </a:rPr>
              <a:t>/</a:t>
            </a:r>
            <a:endParaRPr lang="en-GB" sz="900" b="0" dirty="0">
              <a:effectLst/>
            </a:endParaRPr>
          </a:p>
        </p:txBody>
      </p:sp>
      <p:pic>
        <p:nvPicPr>
          <p:cNvPr id="1026" name="Picture 2">
            <a:extLst>
              <a:ext uri="{FF2B5EF4-FFF2-40B4-BE49-F238E27FC236}">
                <a16:creationId xmlns:a16="http://schemas.microsoft.com/office/drawing/2014/main" id="{DEDD002D-977C-70FA-77E4-81D7651F9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5321" y="3011743"/>
            <a:ext cx="6450105" cy="3318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875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2">
            <a:extLst>
              <a:ext uri="{FF2B5EF4-FFF2-40B4-BE49-F238E27FC236}">
                <a16:creationId xmlns:a16="http://schemas.microsoft.com/office/drawing/2014/main" id="{98C836CD-C2E6-6F95-38F9-3F98635E1EF1}"/>
              </a:ext>
            </a:extLst>
          </p:cNvPr>
          <p:cNvSpPr>
            <a:spLocks noGrp="1"/>
          </p:cNvSpPr>
          <p:nvPr>
            <p:ph type="ctrTitle"/>
          </p:nvPr>
        </p:nvSpPr>
        <p:spPr>
          <a:xfrm>
            <a:off x="3048000" y="251012"/>
            <a:ext cx="6804211" cy="744069"/>
          </a:xfrm>
          <a:solidFill>
            <a:schemeClr val="accent1"/>
          </a:solidFill>
          <a:effectLst>
            <a:softEdge rad="63500"/>
          </a:effectLst>
        </p:spPr>
        <p:style>
          <a:lnRef idx="2">
            <a:schemeClr val="accent1"/>
          </a:lnRef>
          <a:fillRef idx="1">
            <a:schemeClr val="lt1"/>
          </a:fillRef>
          <a:effectRef idx="0">
            <a:schemeClr val="accent1"/>
          </a:effectRef>
          <a:fontRef idx="minor">
            <a:schemeClr val="dk1"/>
          </a:fontRef>
        </p:style>
        <p:txBody>
          <a:bodyPr/>
          <a:lstStyle/>
          <a:p>
            <a:pPr rtl="0">
              <a:lnSpc>
                <a:spcPct val="150000"/>
              </a:lnSpc>
            </a:pPr>
            <a:r>
              <a:rPr lang="en-US" sz="2400" b="1" dirty="0"/>
              <a:t>Problem</a:t>
            </a:r>
            <a:endParaRPr lang="nl-NL" sz="2400" b="1" i="1" dirty="0"/>
          </a:p>
        </p:txBody>
      </p:sp>
      <p:sp>
        <p:nvSpPr>
          <p:cNvPr id="15" name="TextBox 14">
            <a:extLst>
              <a:ext uri="{FF2B5EF4-FFF2-40B4-BE49-F238E27FC236}">
                <a16:creationId xmlns:a16="http://schemas.microsoft.com/office/drawing/2014/main" id="{D3E649F7-6B8E-DA8D-3137-90C44BB96359}"/>
              </a:ext>
            </a:extLst>
          </p:cNvPr>
          <p:cNvSpPr txBox="1"/>
          <p:nvPr/>
        </p:nvSpPr>
        <p:spPr>
          <a:xfrm>
            <a:off x="807717" y="1133216"/>
            <a:ext cx="9980147" cy="893771"/>
          </a:xfrm>
          <a:prstGeom prst="rect">
            <a:avLst/>
          </a:prstGeom>
          <a:noFill/>
        </p:spPr>
        <p:txBody>
          <a:bodyPr wrap="square">
            <a:spAutoFit/>
          </a:bodyPr>
          <a:lstStyle/>
          <a:p>
            <a:pPr>
              <a:lnSpc>
                <a:spcPct val="200000"/>
              </a:lnSpc>
            </a:pPr>
            <a:r>
              <a:rPr lang="en-GB" sz="1400" b="1" dirty="0">
                <a:solidFill>
                  <a:schemeClr val="dk1"/>
                </a:solidFill>
              </a:rPr>
              <a:t>What data should we check from each company in order to measure the level of attention of that company to the issues surrounding sustainable development?</a:t>
            </a:r>
            <a:endParaRPr lang="en-GB" sz="1400" dirty="0">
              <a:solidFill>
                <a:schemeClr val="dk1"/>
              </a:solidFill>
            </a:endParaRPr>
          </a:p>
        </p:txBody>
      </p:sp>
      <p:sp>
        <p:nvSpPr>
          <p:cNvPr id="6" name="TextBox 5">
            <a:extLst>
              <a:ext uri="{FF2B5EF4-FFF2-40B4-BE49-F238E27FC236}">
                <a16:creationId xmlns:a16="http://schemas.microsoft.com/office/drawing/2014/main" id="{7EF481D9-3841-7FDB-2F93-21A9B609C56F}"/>
              </a:ext>
            </a:extLst>
          </p:cNvPr>
          <p:cNvSpPr txBox="1"/>
          <p:nvPr/>
        </p:nvSpPr>
        <p:spPr>
          <a:xfrm>
            <a:off x="2178462" y="6247083"/>
            <a:ext cx="6450104" cy="230832"/>
          </a:xfrm>
          <a:prstGeom prst="rect">
            <a:avLst/>
          </a:prstGeom>
          <a:noFill/>
        </p:spPr>
        <p:txBody>
          <a:bodyPr wrap="square">
            <a:spAutoFit/>
          </a:bodyPr>
          <a:lstStyle/>
          <a:p>
            <a:pPr rtl="0">
              <a:spcBef>
                <a:spcPts val="0"/>
              </a:spcBef>
              <a:spcAft>
                <a:spcPts val="1200"/>
              </a:spcAft>
            </a:pPr>
            <a:r>
              <a:rPr lang="en-GB" sz="900" b="1" i="0" u="none" strike="noStrike" dirty="0">
                <a:solidFill>
                  <a:srgbClr val="424242"/>
                </a:solidFill>
                <a:effectLst/>
                <a:latin typeface="Nunito" pitchFamily="2" charset="77"/>
                <a:hlinkClick r:id="rId3"/>
              </a:rPr>
              <a:t>https://www.weforum.org/agenda/2022/06/why-sustainability-is-crucial-for-corporate-strategy/ </a:t>
            </a:r>
            <a:endParaRPr lang="en-GB" sz="900" b="0" dirty="0">
              <a:effectLst/>
            </a:endParaRPr>
          </a:p>
        </p:txBody>
      </p:sp>
      <p:pic>
        <p:nvPicPr>
          <p:cNvPr id="11" name="Picture 10">
            <a:extLst>
              <a:ext uri="{FF2B5EF4-FFF2-40B4-BE49-F238E27FC236}">
                <a16:creationId xmlns:a16="http://schemas.microsoft.com/office/drawing/2014/main" id="{4A096234-C56B-3947-EB7B-59AF3DC76439}"/>
              </a:ext>
            </a:extLst>
          </p:cNvPr>
          <p:cNvPicPr>
            <a:picLocks noChangeAspect="1"/>
          </p:cNvPicPr>
          <p:nvPr/>
        </p:nvPicPr>
        <p:blipFill>
          <a:blip r:embed="rId4"/>
          <a:stretch>
            <a:fillRect/>
          </a:stretch>
        </p:blipFill>
        <p:spPr>
          <a:xfrm>
            <a:off x="1084717" y="2165123"/>
            <a:ext cx="8866410" cy="3943824"/>
          </a:xfrm>
          <a:prstGeom prst="rect">
            <a:avLst/>
          </a:prstGeom>
        </p:spPr>
      </p:pic>
      <p:sp>
        <p:nvSpPr>
          <p:cNvPr id="13" name="TextBox 12">
            <a:extLst>
              <a:ext uri="{FF2B5EF4-FFF2-40B4-BE49-F238E27FC236}">
                <a16:creationId xmlns:a16="http://schemas.microsoft.com/office/drawing/2014/main" id="{02541E7B-106D-D7AF-4F50-FD75AEC09402}"/>
              </a:ext>
            </a:extLst>
          </p:cNvPr>
          <p:cNvSpPr txBox="1"/>
          <p:nvPr/>
        </p:nvSpPr>
        <p:spPr>
          <a:xfrm rot="16200000">
            <a:off x="-1164196" y="3983146"/>
            <a:ext cx="3943825" cy="307777"/>
          </a:xfrm>
          <a:prstGeom prst="rect">
            <a:avLst/>
          </a:prstGeom>
          <a:noFill/>
        </p:spPr>
        <p:txBody>
          <a:bodyPr wrap="square">
            <a:spAutoFit/>
          </a:bodyPr>
          <a:lstStyle/>
          <a:p>
            <a:pPr rtl="0">
              <a:spcBef>
                <a:spcPts val="0"/>
              </a:spcBef>
              <a:spcAft>
                <a:spcPts val="0"/>
              </a:spcAft>
            </a:pPr>
            <a:r>
              <a:rPr lang="en-GB" sz="1400" dirty="0">
                <a:solidFill>
                  <a:schemeClr val="dk1"/>
                </a:solidFill>
              </a:rPr>
              <a:t>Why sustainability is crucial for corporate strategy</a:t>
            </a:r>
            <a:r>
              <a:rPr lang="en-NL" sz="1400" dirty="0">
                <a:solidFill>
                  <a:schemeClr val="dk1"/>
                </a:solidFill>
              </a:rPr>
              <a:t>?</a:t>
            </a:r>
            <a:endParaRPr lang="en-GB" sz="1400" dirty="0">
              <a:solidFill>
                <a:schemeClr val="dk1"/>
              </a:solidFill>
            </a:endParaRPr>
          </a:p>
        </p:txBody>
      </p:sp>
    </p:spTree>
    <p:extLst>
      <p:ext uri="{BB962C8B-B14F-4D97-AF65-F5344CB8AC3E}">
        <p14:creationId xmlns:p14="http://schemas.microsoft.com/office/powerpoint/2010/main" val="695649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74D33-561E-DBCD-7657-56E44A410B3B}"/>
            </a:ext>
          </a:extLst>
        </p:cNvPr>
        <p:cNvGrpSpPr/>
        <p:nvPr/>
      </p:nvGrpSpPr>
      <p:grpSpPr>
        <a:xfrm>
          <a:off x="0" y="0"/>
          <a:ext cx="0" cy="0"/>
          <a:chOff x="0" y="0"/>
          <a:chExt cx="0" cy="0"/>
        </a:xfrm>
      </p:grpSpPr>
      <p:sp>
        <p:nvSpPr>
          <p:cNvPr id="9" name="Titel 12">
            <a:extLst>
              <a:ext uri="{FF2B5EF4-FFF2-40B4-BE49-F238E27FC236}">
                <a16:creationId xmlns:a16="http://schemas.microsoft.com/office/drawing/2014/main" id="{4D779B8E-469A-D321-47BE-28EA1F468756}"/>
              </a:ext>
            </a:extLst>
          </p:cNvPr>
          <p:cNvSpPr>
            <a:spLocks noGrp="1"/>
          </p:cNvSpPr>
          <p:nvPr>
            <p:ph type="ctrTitle"/>
          </p:nvPr>
        </p:nvSpPr>
        <p:spPr>
          <a:xfrm>
            <a:off x="3048000" y="251012"/>
            <a:ext cx="6804211" cy="744069"/>
          </a:xfrm>
          <a:solidFill>
            <a:schemeClr val="accent1"/>
          </a:solidFill>
          <a:effectLst>
            <a:softEdge rad="63500"/>
          </a:effectLst>
        </p:spPr>
        <p:style>
          <a:lnRef idx="2">
            <a:schemeClr val="accent1"/>
          </a:lnRef>
          <a:fillRef idx="1">
            <a:schemeClr val="lt1"/>
          </a:fillRef>
          <a:effectRef idx="0">
            <a:schemeClr val="accent1"/>
          </a:effectRef>
          <a:fontRef idx="minor">
            <a:schemeClr val="dk1"/>
          </a:fontRef>
        </p:style>
        <p:txBody>
          <a:bodyPr/>
          <a:lstStyle/>
          <a:p>
            <a:pPr rtl="0">
              <a:lnSpc>
                <a:spcPct val="150000"/>
              </a:lnSpc>
            </a:pPr>
            <a:r>
              <a:rPr lang="en-US" sz="2400" b="1"/>
              <a:t>Challenge vs Opportunity</a:t>
            </a:r>
            <a:endParaRPr lang="nl-NL" sz="2400" b="1" i="1" dirty="0"/>
          </a:p>
        </p:txBody>
      </p:sp>
      <p:sp>
        <p:nvSpPr>
          <p:cNvPr id="15" name="TextBox 14">
            <a:extLst>
              <a:ext uri="{FF2B5EF4-FFF2-40B4-BE49-F238E27FC236}">
                <a16:creationId xmlns:a16="http://schemas.microsoft.com/office/drawing/2014/main" id="{F4C93B18-3347-CFC4-EB69-FC66731EBDD9}"/>
              </a:ext>
            </a:extLst>
          </p:cNvPr>
          <p:cNvSpPr txBox="1"/>
          <p:nvPr/>
        </p:nvSpPr>
        <p:spPr>
          <a:xfrm>
            <a:off x="807717" y="1133216"/>
            <a:ext cx="9980147" cy="1324658"/>
          </a:xfrm>
          <a:prstGeom prst="rect">
            <a:avLst/>
          </a:prstGeom>
          <a:noFill/>
        </p:spPr>
        <p:txBody>
          <a:bodyPr wrap="square">
            <a:spAutoFit/>
          </a:bodyPr>
          <a:lstStyle/>
          <a:p>
            <a:pPr marL="285750" indent="-285750">
              <a:lnSpc>
                <a:spcPct val="200000"/>
              </a:lnSpc>
              <a:buFont typeface="Arial" panose="020B0604020202020204" pitchFamily="34" charset="0"/>
              <a:buChar char="•"/>
            </a:pPr>
            <a:r>
              <a:rPr lang="en-US" sz="1400"/>
              <a:t>Dutch companies produce </a:t>
            </a:r>
            <a:r>
              <a:rPr lang="en-US" sz="1400" b="1"/>
              <a:t>vast</a:t>
            </a:r>
            <a:r>
              <a:rPr lang="en-US" sz="1400"/>
              <a:t> amounts of text (websites, annual reports, policy documents).</a:t>
            </a:r>
          </a:p>
          <a:p>
            <a:pPr marL="285750" indent="-285750">
              <a:lnSpc>
                <a:spcPct val="200000"/>
              </a:lnSpc>
              <a:buFont typeface="Arial" panose="020B0604020202020204" pitchFamily="34" charset="0"/>
              <a:buChar char="•"/>
            </a:pPr>
            <a:r>
              <a:rPr lang="en-US" sz="1400"/>
              <a:t>Manual review to find sustainability references is </a:t>
            </a:r>
            <a:r>
              <a:rPr lang="en-US" sz="1400" b="1"/>
              <a:t>time-intensive</a:t>
            </a:r>
            <a:r>
              <a:rPr lang="en-US" sz="1400"/>
              <a:t> and </a:t>
            </a:r>
            <a:r>
              <a:rPr lang="en-US" sz="1400" b="1"/>
              <a:t>inconsistent</a:t>
            </a:r>
            <a:r>
              <a:rPr lang="en-US" sz="1400"/>
              <a:t>.</a:t>
            </a:r>
          </a:p>
          <a:p>
            <a:pPr marL="285750" indent="-285750">
              <a:lnSpc>
                <a:spcPct val="200000"/>
              </a:lnSpc>
              <a:buFont typeface="Arial" panose="020B0604020202020204" pitchFamily="34" charset="0"/>
              <a:buChar char="•"/>
            </a:pPr>
            <a:r>
              <a:rPr lang="en-US" sz="1400"/>
              <a:t>Need for a </a:t>
            </a:r>
            <a:r>
              <a:rPr lang="en-US" sz="1400" b="1"/>
              <a:t>systematic</a:t>
            </a:r>
            <a:r>
              <a:rPr lang="en-US" sz="1400"/>
              <a:t>, </a:t>
            </a:r>
            <a:r>
              <a:rPr lang="en-US" sz="1400" b="1"/>
              <a:t>automated</a:t>
            </a:r>
            <a:r>
              <a:rPr lang="en-US" sz="1400"/>
              <a:t>, and </a:t>
            </a:r>
            <a:r>
              <a:rPr lang="en-US" sz="1400" b="1"/>
              <a:t>scalable</a:t>
            </a:r>
            <a:r>
              <a:rPr lang="en-US" sz="1400"/>
              <a:t> approach.</a:t>
            </a:r>
            <a:endParaRPr lang="en-GB" sz="1400" dirty="0">
              <a:solidFill>
                <a:schemeClr val="dk1"/>
              </a:solidFill>
            </a:endParaRPr>
          </a:p>
        </p:txBody>
      </p:sp>
      <p:pic>
        <p:nvPicPr>
          <p:cNvPr id="1026" name="Picture 2" descr="14,536 Bottleneck Royalty-Free Images, Stock Photos &amp; Pictures |  Shutterstock">
            <a:extLst>
              <a:ext uri="{FF2B5EF4-FFF2-40B4-BE49-F238E27FC236}">
                <a16:creationId xmlns:a16="http://schemas.microsoft.com/office/drawing/2014/main" id="{966C7B45-FBE9-7D92-8D02-0547E39C4F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3686" y="2457874"/>
            <a:ext cx="6456723" cy="43044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631C82-773D-86FA-440C-896C1B080DD9}"/>
              </a:ext>
            </a:extLst>
          </p:cNvPr>
          <p:cNvSpPr txBox="1"/>
          <p:nvPr/>
        </p:nvSpPr>
        <p:spPr>
          <a:xfrm>
            <a:off x="3510500" y="4001696"/>
            <a:ext cx="894522" cy="261610"/>
          </a:xfrm>
          <a:prstGeom prst="rect">
            <a:avLst/>
          </a:prstGeom>
          <a:noFill/>
        </p:spPr>
        <p:txBody>
          <a:bodyPr wrap="square">
            <a:spAutoFit/>
          </a:bodyPr>
          <a:lstStyle/>
          <a:p>
            <a:r>
              <a:rPr lang="en-US" sz="1100" dirty="0"/>
              <a:t>HTML pages</a:t>
            </a:r>
          </a:p>
        </p:txBody>
      </p:sp>
      <p:sp>
        <p:nvSpPr>
          <p:cNvPr id="7" name="TextBox 6">
            <a:extLst>
              <a:ext uri="{FF2B5EF4-FFF2-40B4-BE49-F238E27FC236}">
                <a16:creationId xmlns:a16="http://schemas.microsoft.com/office/drawing/2014/main" id="{902C08CF-269E-EDC4-8F1B-21D4F56C8FC7}"/>
              </a:ext>
            </a:extLst>
          </p:cNvPr>
          <p:cNvSpPr txBox="1"/>
          <p:nvPr/>
        </p:nvSpPr>
        <p:spPr>
          <a:xfrm>
            <a:off x="3774218" y="5020788"/>
            <a:ext cx="894522" cy="261610"/>
          </a:xfrm>
          <a:prstGeom prst="rect">
            <a:avLst/>
          </a:prstGeom>
          <a:noFill/>
        </p:spPr>
        <p:txBody>
          <a:bodyPr wrap="square">
            <a:spAutoFit/>
          </a:bodyPr>
          <a:lstStyle/>
          <a:p>
            <a:r>
              <a:rPr lang="en-US" sz="1100" dirty="0"/>
              <a:t>HTML pages</a:t>
            </a:r>
          </a:p>
        </p:txBody>
      </p:sp>
      <p:sp>
        <p:nvSpPr>
          <p:cNvPr id="10" name="TextBox 9">
            <a:extLst>
              <a:ext uri="{FF2B5EF4-FFF2-40B4-BE49-F238E27FC236}">
                <a16:creationId xmlns:a16="http://schemas.microsoft.com/office/drawing/2014/main" id="{4FFFDEEC-0961-30D4-99D6-38B8BECA7F0F}"/>
              </a:ext>
            </a:extLst>
          </p:cNvPr>
          <p:cNvSpPr txBox="1"/>
          <p:nvPr/>
        </p:nvSpPr>
        <p:spPr>
          <a:xfrm>
            <a:off x="4305631" y="4263306"/>
            <a:ext cx="461175" cy="261610"/>
          </a:xfrm>
          <a:prstGeom prst="rect">
            <a:avLst/>
          </a:prstGeom>
          <a:noFill/>
        </p:spPr>
        <p:txBody>
          <a:bodyPr wrap="square">
            <a:spAutoFit/>
          </a:bodyPr>
          <a:lstStyle/>
          <a:p>
            <a:r>
              <a:rPr lang="en-US" sz="1100" dirty="0"/>
              <a:t>PDFs</a:t>
            </a:r>
            <a:endParaRPr lang="en-US" dirty="0"/>
          </a:p>
        </p:txBody>
      </p:sp>
      <p:sp>
        <p:nvSpPr>
          <p:cNvPr id="12" name="TextBox 11">
            <a:extLst>
              <a:ext uri="{FF2B5EF4-FFF2-40B4-BE49-F238E27FC236}">
                <a16:creationId xmlns:a16="http://schemas.microsoft.com/office/drawing/2014/main" id="{1DDE009A-0930-59B9-693F-9E949404DB1C}"/>
              </a:ext>
            </a:extLst>
          </p:cNvPr>
          <p:cNvSpPr txBox="1"/>
          <p:nvPr/>
        </p:nvSpPr>
        <p:spPr>
          <a:xfrm>
            <a:off x="5661459" y="4348505"/>
            <a:ext cx="461175" cy="261610"/>
          </a:xfrm>
          <a:prstGeom prst="rect">
            <a:avLst/>
          </a:prstGeom>
          <a:noFill/>
        </p:spPr>
        <p:txBody>
          <a:bodyPr wrap="square">
            <a:spAutoFit/>
          </a:bodyPr>
          <a:lstStyle/>
          <a:p>
            <a:r>
              <a:rPr lang="en-US" sz="1100" dirty="0"/>
              <a:t>PDFs</a:t>
            </a:r>
            <a:endParaRPr lang="en-US" dirty="0"/>
          </a:p>
        </p:txBody>
      </p:sp>
      <p:sp>
        <p:nvSpPr>
          <p:cNvPr id="14" name="TextBox 13">
            <a:extLst>
              <a:ext uri="{FF2B5EF4-FFF2-40B4-BE49-F238E27FC236}">
                <a16:creationId xmlns:a16="http://schemas.microsoft.com/office/drawing/2014/main" id="{F94A0505-A66E-DCD9-E415-CB23647D0167}"/>
              </a:ext>
            </a:extLst>
          </p:cNvPr>
          <p:cNvSpPr txBox="1"/>
          <p:nvPr/>
        </p:nvSpPr>
        <p:spPr>
          <a:xfrm>
            <a:off x="7093357" y="4479310"/>
            <a:ext cx="894522" cy="261610"/>
          </a:xfrm>
          <a:prstGeom prst="rect">
            <a:avLst/>
          </a:prstGeom>
          <a:noFill/>
        </p:spPr>
        <p:txBody>
          <a:bodyPr wrap="square">
            <a:spAutoFit/>
          </a:bodyPr>
          <a:lstStyle/>
          <a:p>
            <a:r>
              <a:rPr lang="en-US" sz="1100" dirty="0"/>
              <a:t>HTML pages</a:t>
            </a:r>
          </a:p>
        </p:txBody>
      </p:sp>
      <p:sp>
        <p:nvSpPr>
          <p:cNvPr id="18" name="TextBox 17">
            <a:extLst>
              <a:ext uri="{FF2B5EF4-FFF2-40B4-BE49-F238E27FC236}">
                <a16:creationId xmlns:a16="http://schemas.microsoft.com/office/drawing/2014/main" id="{5557A9C8-EAA8-29A5-3165-35BE36E75694}"/>
              </a:ext>
            </a:extLst>
          </p:cNvPr>
          <p:cNvSpPr txBox="1"/>
          <p:nvPr/>
        </p:nvSpPr>
        <p:spPr>
          <a:xfrm>
            <a:off x="5101818" y="4685263"/>
            <a:ext cx="461175" cy="261610"/>
          </a:xfrm>
          <a:prstGeom prst="rect">
            <a:avLst/>
          </a:prstGeom>
          <a:noFill/>
        </p:spPr>
        <p:txBody>
          <a:bodyPr wrap="square">
            <a:spAutoFit/>
          </a:bodyPr>
          <a:lstStyle/>
          <a:p>
            <a:r>
              <a:rPr lang="en-US" sz="1100" dirty="0"/>
              <a:t>text</a:t>
            </a:r>
            <a:endParaRPr lang="en-US" dirty="0"/>
          </a:p>
        </p:txBody>
      </p:sp>
      <p:sp>
        <p:nvSpPr>
          <p:cNvPr id="22" name="TextBox 21">
            <a:extLst>
              <a:ext uri="{FF2B5EF4-FFF2-40B4-BE49-F238E27FC236}">
                <a16:creationId xmlns:a16="http://schemas.microsoft.com/office/drawing/2014/main" id="{58398AF5-CBC9-2B56-4A46-A2C67A6F711A}"/>
              </a:ext>
            </a:extLst>
          </p:cNvPr>
          <p:cNvSpPr txBox="1"/>
          <p:nvPr/>
        </p:nvSpPr>
        <p:spPr>
          <a:xfrm>
            <a:off x="3669920" y="4599741"/>
            <a:ext cx="461175" cy="261610"/>
          </a:xfrm>
          <a:prstGeom prst="rect">
            <a:avLst/>
          </a:prstGeom>
          <a:noFill/>
        </p:spPr>
        <p:txBody>
          <a:bodyPr wrap="square">
            <a:spAutoFit/>
          </a:bodyPr>
          <a:lstStyle/>
          <a:p>
            <a:r>
              <a:rPr lang="en-US" sz="1100" dirty="0"/>
              <a:t>text</a:t>
            </a:r>
            <a:endParaRPr lang="en-US" dirty="0"/>
          </a:p>
        </p:txBody>
      </p:sp>
      <p:sp>
        <p:nvSpPr>
          <p:cNvPr id="24" name="TextBox 23">
            <a:extLst>
              <a:ext uri="{FF2B5EF4-FFF2-40B4-BE49-F238E27FC236}">
                <a16:creationId xmlns:a16="http://schemas.microsoft.com/office/drawing/2014/main" id="{117B53BA-DC62-A115-40F9-DF984190A5D7}"/>
              </a:ext>
            </a:extLst>
          </p:cNvPr>
          <p:cNvSpPr txBox="1"/>
          <p:nvPr/>
        </p:nvSpPr>
        <p:spPr>
          <a:xfrm>
            <a:off x="5139358" y="3999274"/>
            <a:ext cx="461175" cy="261610"/>
          </a:xfrm>
          <a:prstGeom prst="rect">
            <a:avLst/>
          </a:prstGeom>
          <a:noFill/>
        </p:spPr>
        <p:txBody>
          <a:bodyPr wrap="square">
            <a:spAutoFit/>
          </a:bodyPr>
          <a:lstStyle/>
          <a:p>
            <a:r>
              <a:rPr lang="en-US" sz="1100" dirty="0"/>
              <a:t>text</a:t>
            </a:r>
            <a:endParaRPr lang="en-US" dirty="0"/>
          </a:p>
        </p:txBody>
      </p:sp>
      <p:sp>
        <p:nvSpPr>
          <p:cNvPr id="26" name="TextBox 25">
            <a:extLst>
              <a:ext uri="{FF2B5EF4-FFF2-40B4-BE49-F238E27FC236}">
                <a16:creationId xmlns:a16="http://schemas.microsoft.com/office/drawing/2014/main" id="{5421A109-6ECF-E1F6-C3BE-955ED1B2B8E5}"/>
              </a:ext>
            </a:extLst>
          </p:cNvPr>
          <p:cNvSpPr txBox="1"/>
          <p:nvPr/>
        </p:nvSpPr>
        <p:spPr>
          <a:xfrm>
            <a:off x="5336745" y="4946873"/>
            <a:ext cx="461175" cy="261610"/>
          </a:xfrm>
          <a:prstGeom prst="rect">
            <a:avLst/>
          </a:prstGeom>
          <a:noFill/>
        </p:spPr>
        <p:txBody>
          <a:bodyPr wrap="square">
            <a:spAutoFit/>
          </a:bodyPr>
          <a:lstStyle/>
          <a:p>
            <a:r>
              <a:rPr lang="en-US" sz="1100" dirty="0"/>
              <a:t>PDFs</a:t>
            </a:r>
            <a:endParaRPr lang="en-US" dirty="0"/>
          </a:p>
        </p:txBody>
      </p:sp>
      <p:sp>
        <p:nvSpPr>
          <p:cNvPr id="28" name="TextBox 27">
            <a:extLst>
              <a:ext uri="{FF2B5EF4-FFF2-40B4-BE49-F238E27FC236}">
                <a16:creationId xmlns:a16="http://schemas.microsoft.com/office/drawing/2014/main" id="{2108BF19-2432-8346-E16D-D2D9A643F76E}"/>
              </a:ext>
            </a:extLst>
          </p:cNvPr>
          <p:cNvSpPr txBox="1"/>
          <p:nvPr/>
        </p:nvSpPr>
        <p:spPr>
          <a:xfrm>
            <a:off x="6681877" y="4997704"/>
            <a:ext cx="1717481" cy="307777"/>
          </a:xfrm>
          <a:prstGeom prst="rect">
            <a:avLst/>
          </a:prstGeom>
          <a:noFill/>
        </p:spPr>
        <p:txBody>
          <a:bodyPr wrap="square">
            <a:spAutoFit/>
          </a:bodyPr>
          <a:lstStyle/>
          <a:p>
            <a:r>
              <a:rPr lang="en-US" sz="1400" dirty="0"/>
              <a:t>Manually check</a:t>
            </a:r>
          </a:p>
        </p:txBody>
      </p:sp>
    </p:spTree>
    <p:extLst>
      <p:ext uri="{BB962C8B-B14F-4D97-AF65-F5344CB8AC3E}">
        <p14:creationId xmlns:p14="http://schemas.microsoft.com/office/powerpoint/2010/main" val="2776318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2">
            <a:extLst>
              <a:ext uri="{FF2B5EF4-FFF2-40B4-BE49-F238E27FC236}">
                <a16:creationId xmlns:a16="http://schemas.microsoft.com/office/drawing/2014/main" id="{98C836CD-C2E6-6F95-38F9-3F98635E1EF1}"/>
              </a:ext>
            </a:extLst>
          </p:cNvPr>
          <p:cNvSpPr>
            <a:spLocks noGrp="1"/>
          </p:cNvSpPr>
          <p:nvPr>
            <p:ph type="ctrTitle"/>
          </p:nvPr>
        </p:nvSpPr>
        <p:spPr>
          <a:xfrm>
            <a:off x="3048000" y="251012"/>
            <a:ext cx="6804211" cy="744069"/>
          </a:xfrm>
          <a:solidFill>
            <a:schemeClr val="accent1"/>
          </a:solidFill>
          <a:effectLst>
            <a:softEdge rad="63500"/>
          </a:effectLst>
        </p:spPr>
        <p:style>
          <a:lnRef idx="2">
            <a:schemeClr val="accent1"/>
          </a:lnRef>
          <a:fillRef idx="1">
            <a:schemeClr val="lt1"/>
          </a:fillRef>
          <a:effectRef idx="0">
            <a:schemeClr val="accent1"/>
          </a:effectRef>
          <a:fontRef idx="minor">
            <a:schemeClr val="dk1"/>
          </a:fontRef>
        </p:style>
        <p:txBody>
          <a:bodyPr/>
          <a:lstStyle/>
          <a:p>
            <a:pPr rtl="0">
              <a:lnSpc>
                <a:spcPct val="150000"/>
              </a:lnSpc>
            </a:pPr>
            <a:r>
              <a:rPr lang="en-US" sz="2400" b="1" dirty="0"/>
              <a:t>Our Approach</a:t>
            </a:r>
            <a:endParaRPr lang="nl-NL" sz="2400" b="1" i="1" dirty="0"/>
          </a:p>
        </p:txBody>
      </p:sp>
      <p:sp>
        <p:nvSpPr>
          <p:cNvPr id="15" name="TextBox 14">
            <a:extLst>
              <a:ext uri="{FF2B5EF4-FFF2-40B4-BE49-F238E27FC236}">
                <a16:creationId xmlns:a16="http://schemas.microsoft.com/office/drawing/2014/main" id="{D3E649F7-6B8E-DA8D-3137-90C44BB96359}"/>
              </a:ext>
            </a:extLst>
          </p:cNvPr>
          <p:cNvSpPr txBox="1"/>
          <p:nvPr/>
        </p:nvSpPr>
        <p:spPr>
          <a:xfrm>
            <a:off x="673886" y="4426806"/>
            <a:ext cx="6096000" cy="1755481"/>
          </a:xfrm>
          <a:prstGeom prst="rect">
            <a:avLst/>
          </a:prstGeom>
          <a:noFill/>
        </p:spPr>
        <p:txBody>
          <a:bodyPr wrap="square">
            <a:spAutoFit/>
          </a:bodyPr>
          <a:lstStyle/>
          <a:p>
            <a:pPr>
              <a:lnSpc>
                <a:spcPct val="200000"/>
              </a:lnSpc>
            </a:pPr>
            <a:r>
              <a:rPr lang="en-GB" sz="1400" b="1" dirty="0">
                <a:solidFill>
                  <a:schemeClr val="dk1"/>
                </a:solidFill>
              </a:rPr>
              <a:t>Benefits and Applications:</a:t>
            </a:r>
            <a:endParaRPr lang="en-GB" sz="1400" dirty="0">
              <a:solidFill>
                <a:schemeClr val="dk1"/>
              </a:solidFill>
            </a:endParaRPr>
          </a:p>
          <a:p>
            <a:pPr marL="92075" indent="93663">
              <a:lnSpc>
                <a:spcPct val="200000"/>
              </a:lnSpc>
              <a:buFont typeface="Arial" panose="020B0604020202020204" pitchFamily="34" charset="0"/>
              <a:buChar char="•"/>
            </a:pPr>
            <a:r>
              <a:rPr lang="en-GB" sz="1400" dirty="0">
                <a:solidFill>
                  <a:schemeClr val="dk1"/>
                </a:solidFill>
              </a:rPr>
              <a:t>Benchmarking: Compare sustainability across companies.</a:t>
            </a:r>
          </a:p>
          <a:p>
            <a:pPr marL="92075" indent="93663">
              <a:lnSpc>
                <a:spcPct val="200000"/>
              </a:lnSpc>
              <a:buFont typeface="Arial" panose="020B0604020202020204" pitchFamily="34" charset="0"/>
              <a:buChar char="•"/>
            </a:pPr>
            <a:r>
              <a:rPr lang="en-GB" sz="1400" dirty="0">
                <a:solidFill>
                  <a:schemeClr val="dk1"/>
                </a:solidFill>
              </a:rPr>
              <a:t>Decision-Making: Inform strategic decisions with data-driven insights.</a:t>
            </a:r>
          </a:p>
          <a:p>
            <a:pPr marL="92075" indent="93663">
              <a:lnSpc>
                <a:spcPct val="200000"/>
              </a:lnSpc>
              <a:buFont typeface="Arial" panose="020B0604020202020204" pitchFamily="34" charset="0"/>
              <a:buChar char="•"/>
            </a:pPr>
            <a:r>
              <a:rPr lang="en-GB" sz="1400" dirty="0">
                <a:solidFill>
                  <a:schemeClr val="dk1"/>
                </a:solidFill>
              </a:rPr>
              <a:t>Reporting: Generate detailed sustainability reports</a:t>
            </a:r>
          </a:p>
        </p:txBody>
      </p:sp>
      <p:graphicFrame>
        <p:nvGraphicFramePr>
          <p:cNvPr id="4" name="Diagram 3">
            <a:extLst>
              <a:ext uri="{FF2B5EF4-FFF2-40B4-BE49-F238E27FC236}">
                <a16:creationId xmlns:a16="http://schemas.microsoft.com/office/drawing/2014/main" id="{B988F4AA-0A61-E845-C99D-F13CD32F996B}"/>
              </a:ext>
            </a:extLst>
          </p:cNvPr>
          <p:cNvGraphicFramePr/>
          <p:nvPr>
            <p:extLst>
              <p:ext uri="{D42A27DB-BD31-4B8C-83A1-F6EECF244321}">
                <p14:modId xmlns:p14="http://schemas.microsoft.com/office/powerpoint/2010/main" val="1307635305"/>
              </p:ext>
            </p:extLst>
          </p:nvPr>
        </p:nvGraphicFramePr>
        <p:xfrm>
          <a:off x="5882647" y="2249479"/>
          <a:ext cx="4987331" cy="38106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7EF481D9-3841-7FDB-2F93-21A9B609C56F}"/>
              </a:ext>
            </a:extLst>
          </p:cNvPr>
          <p:cNvSpPr txBox="1"/>
          <p:nvPr/>
        </p:nvSpPr>
        <p:spPr>
          <a:xfrm>
            <a:off x="7587142" y="6237656"/>
            <a:ext cx="3172120" cy="276999"/>
          </a:xfrm>
          <a:prstGeom prst="rect">
            <a:avLst/>
          </a:prstGeom>
          <a:noFill/>
        </p:spPr>
        <p:txBody>
          <a:bodyPr wrap="square">
            <a:spAutoFit/>
          </a:bodyPr>
          <a:lstStyle/>
          <a:p>
            <a:r>
              <a:rPr lang="en-GB" sz="1200" b="1" dirty="0"/>
              <a:t>Sustainability Analysis Platform</a:t>
            </a:r>
            <a:endParaRPr lang="en-NL" sz="1200" dirty="0"/>
          </a:p>
        </p:txBody>
      </p:sp>
      <p:sp>
        <p:nvSpPr>
          <p:cNvPr id="2" name="TextBox 1">
            <a:extLst>
              <a:ext uri="{FF2B5EF4-FFF2-40B4-BE49-F238E27FC236}">
                <a16:creationId xmlns:a16="http://schemas.microsoft.com/office/drawing/2014/main" id="{5BFD019F-7D74-9A9E-A6E1-DBB4F35546FF}"/>
              </a:ext>
            </a:extLst>
          </p:cNvPr>
          <p:cNvSpPr txBox="1"/>
          <p:nvPr/>
        </p:nvSpPr>
        <p:spPr>
          <a:xfrm>
            <a:off x="673886" y="1617727"/>
            <a:ext cx="6096000" cy="2186432"/>
          </a:xfrm>
          <a:prstGeom prst="rect">
            <a:avLst/>
          </a:prstGeom>
          <a:noFill/>
        </p:spPr>
        <p:txBody>
          <a:bodyPr wrap="square">
            <a:spAutoFit/>
          </a:bodyPr>
          <a:lstStyle/>
          <a:p>
            <a:pPr>
              <a:lnSpc>
                <a:spcPct val="200000"/>
              </a:lnSpc>
            </a:pPr>
            <a:r>
              <a:rPr lang="en-US" sz="1400" b="1" dirty="0"/>
              <a:t>Goals</a:t>
            </a:r>
            <a:r>
              <a:rPr lang="en-GB" sz="1400" b="1" dirty="0">
                <a:solidFill>
                  <a:schemeClr val="dk1"/>
                </a:solidFill>
              </a:rPr>
              <a:t>:</a:t>
            </a:r>
            <a:endParaRPr lang="en-GB" sz="1400" dirty="0">
              <a:solidFill>
                <a:schemeClr val="dk1"/>
              </a:solidFill>
            </a:endParaRPr>
          </a:p>
          <a:p>
            <a:pPr marL="92075" indent="93663">
              <a:lnSpc>
                <a:spcPct val="200000"/>
              </a:lnSpc>
              <a:buFont typeface="Arial" panose="020B0604020202020204" pitchFamily="34" charset="0"/>
              <a:buChar char="•"/>
            </a:pPr>
            <a:r>
              <a:rPr lang="en-US" sz="1400" b="1" dirty="0"/>
              <a:t>Index Dutch Companies</a:t>
            </a:r>
            <a:r>
              <a:rPr lang="en-US" sz="1400" dirty="0"/>
              <a:t> based on sustainability.</a:t>
            </a:r>
          </a:p>
          <a:p>
            <a:pPr marL="92075" indent="93663">
              <a:lnSpc>
                <a:spcPct val="200000"/>
              </a:lnSpc>
              <a:buFont typeface="Arial" panose="020B0604020202020204" pitchFamily="34" charset="0"/>
              <a:buChar char="•"/>
            </a:pPr>
            <a:r>
              <a:rPr lang="en-US" sz="1400" b="1" dirty="0"/>
              <a:t>Extract Keywords</a:t>
            </a:r>
            <a:r>
              <a:rPr lang="en-US" sz="1400" dirty="0"/>
              <a:t> that indicate sustainability efforts.</a:t>
            </a:r>
          </a:p>
          <a:p>
            <a:pPr marL="92075" indent="93663">
              <a:lnSpc>
                <a:spcPct val="200000"/>
              </a:lnSpc>
              <a:buFont typeface="Arial" panose="020B0604020202020204" pitchFamily="34" charset="0"/>
              <a:buChar char="•"/>
            </a:pPr>
            <a:r>
              <a:rPr lang="en-US" sz="1400" b="1" dirty="0"/>
              <a:t>Filter Out Sensitive or Irrelevant Information</a:t>
            </a:r>
            <a:r>
              <a:rPr lang="en-US" sz="1400" dirty="0"/>
              <a:t> to stay compliant and focused.</a:t>
            </a:r>
          </a:p>
          <a:p>
            <a:pPr marL="92075" indent="93663">
              <a:lnSpc>
                <a:spcPct val="200000"/>
              </a:lnSpc>
              <a:buFont typeface="Arial" panose="020B0604020202020204" pitchFamily="34" charset="0"/>
              <a:buChar char="•"/>
            </a:pPr>
            <a:r>
              <a:rPr lang="en-US" sz="1400" b="1" dirty="0"/>
              <a:t>Generate an Actionable Output</a:t>
            </a:r>
            <a:r>
              <a:rPr lang="en-US" sz="1400" dirty="0"/>
              <a:t> (dashboards, ranks, and insights).</a:t>
            </a:r>
            <a:endParaRPr lang="en-GB" sz="1400" dirty="0">
              <a:solidFill>
                <a:schemeClr val="dk1"/>
              </a:solidFill>
            </a:endParaRPr>
          </a:p>
        </p:txBody>
      </p:sp>
    </p:spTree>
    <p:extLst>
      <p:ext uri="{BB962C8B-B14F-4D97-AF65-F5344CB8AC3E}">
        <p14:creationId xmlns:p14="http://schemas.microsoft.com/office/powerpoint/2010/main" val="1854278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D48FD-9CD2-5BF9-4A93-DC55502B1C75}"/>
            </a:ext>
          </a:extLst>
        </p:cNvPr>
        <p:cNvGrpSpPr/>
        <p:nvPr/>
      </p:nvGrpSpPr>
      <p:grpSpPr>
        <a:xfrm>
          <a:off x="0" y="0"/>
          <a:ext cx="0" cy="0"/>
          <a:chOff x="0" y="0"/>
          <a:chExt cx="0" cy="0"/>
        </a:xfrm>
      </p:grpSpPr>
      <p:sp>
        <p:nvSpPr>
          <p:cNvPr id="9" name="Titel 12">
            <a:extLst>
              <a:ext uri="{FF2B5EF4-FFF2-40B4-BE49-F238E27FC236}">
                <a16:creationId xmlns:a16="http://schemas.microsoft.com/office/drawing/2014/main" id="{9732F592-CFA9-AEC7-4FAD-8A51833388FD}"/>
              </a:ext>
            </a:extLst>
          </p:cNvPr>
          <p:cNvSpPr>
            <a:spLocks noGrp="1"/>
          </p:cNvSpPr>
          <p:nvPr>
            <p:ph type="ctrTitle"/>
          </p:nvPr>
        </p:nvSpPr>
        <p:spPr>
          <a:xfrm>
            <a:off x="3048000" y="251012"/>
            <a:ext cx="6804211" cy="744069"/>
          </a:xfrm>
          <a:solidFill>
            <a:schemeClr val="accent1"/>
          </a:solidFill>
          <a:effectLst>
            <a:softEdge rad="63500"/>
          </a:effectLst>
        </p:spPr>
        <p:style>
          <a:lnRef idx="2">
            <a:schemeClr val="accent1"/>
          </a:lnRef>
          <a:fillRef idx="1">
            <a:schemeClr val="lt1"/>
          </a:fillRef>
          <a:effectRef idx="0">
            <a:schemeClr val="accent1"/>
          </a:effectRef>
          <a:fontRef idx="minor">
            <a:schemeClr val="dk1"/>
          </a:fontRef>
        </p:style>
        <p:txBody>
          <a:bodyPr/>
          <a:lstStyle/>
          <a:p>
            <a:pPr rtl="0">
              <a:lnSpc>
                <a:spcPct val="150000"/>
              </a:lnSpc>
            </a:pPr>
            <a:r>
              <a:rPr lang="en-US" sz="2400" b="1" dirty="0"/>
              <a:t>Roadmap</a:t>
            </a:r>
            <a:endParaRPr lang="nl-NL" sz="2400" b="1" dirty="0"/>
          </a:p>
        </p:txBody>
      </p:sp>
      <p:sp>
        <p:nvSpPr>
          <p:cNvPr id="15" name="TextBox 14">
            <a:extLst>
              <a:ext uri="{FF2B5EF4-FFF2-40B4-BE49-F238E27FC236}">
                <a16:creationId xmlns:a16="http://schemas.microsoft.com/office/drawing/2014/main" id="{500AD2EC-E15F-AE6A-C85C-54488338F406}"/>
              </a:ext>
            </a:extLst>
          </p:cNvPr>
          <p:cNvSpPr txBox="1"/>
          <p:nvPr/>
        </p:nvSpPr>
        <p:spPr>
          <a:xfrm>
            <a:off x="832911" y="1253395"/>
            <a:ext cx="8493969" cy="2186432"/>
          </a:xfrm>
          <a:prstGeom prst="rect">
            <a:avLst/>
          </a:prstGeom>
          <a:noFill/>
        </p:spPr>
        <p:txBody>
          <a:bodyPr wrap="square">
            <a:spAutoFit/>
          </a:bodyPr>
          <a:lstStyle/>
          <a:p>
            <a:pPr marL="92075" indent="93663">
              <a:lnSpc>
                <a:spcPct val="200000"/>
              </a:lnSpc>
              <a:buFont typeface="Arial" panose="020B0604020202020204" pitchFamily="34" charset="0"/>
              <a:buChar char="•"/>
            </a:pPr>
            <a:r>
              <a:rPr lang="en-US" sz="1400" b="1" dirty="0"/>
              <a:t>Preprocessing</a:t>
            </a:r>
            <a:r>
              <a:rPr lang="en-US" sz="1400" dirty="0"/>
              <a:t>: Clean and normalize text (e.g., remove punctuation/numbers, handle Dutch vs. English).</a:t>
            </a:r>
          </a:p>
          <a:p>
            <a:pPr marL="92075" indent="93663">
              <a:lnSpc>
                <a:spcPct val="200000"/>
              </a:lnSpc>
              <a:buFont typeface="Arial" panose="020B0604020202020204" pitchFamily="34" charset="0"/>
              <a:buChar char="•"/>
            </a:pPr>
            <a:r>
              <a:rPr lang="en-US" sz="1400" b="1" dirty="0"/>
              <a:t>Subproduct 1 – Index Generator</a:t>
            </a:r>
          </a:p>
          <a:p>
            <a:pPr marL="92075" indent="93663">
              <a:lnSpc>
                <a:spcPct val="200000"/>
              </a:lnSpc>
              <a:buFont typeface="Arial" panose="020B0604020202020204" pitchFamily="34" charset="0"/>
              <a:buChar char="•"/>
            </a:pPr>
            <a:r>
              <a:rPr lang="en-US" sz="1400" b="1" dirty="0"/>
              <a:t>Subproduct 2 – Keyword Extractor</a:t>
            </a:r>
          </a:p>
          <a:p>
            <a:pPr marL="92075" indent="93663">
              <a:lnSpc>
                <a:spcPct val="200000"/>
              </a:lnSpc>
              <a:buFont typeface="Arial" panose="020B0604020202020204" pitchFamily="34" charset="0"/>
              <a:buChar char="•"/>
            </a:pPr>
            <a:r>
              <a:rPr lang="en-US" sz="1400" b="1" dirty="0"/>
              <a:t>Subproduct 3 – Automatic NER Filtering</a:t>
            </a:r>
          </a:p>
          <a:p>
            <a:pPr marL="92075" indent="93663">
              <a:lnSpc>
                <a:spcPct val="200000"/>
              </a:lnSpc>
              <a:buFont typeface="Arial" panose="020B0604020202020204" pitchFamily="34" charset="0"/>
              <a:buChar char="•"/>
            </a:pPr>
            <a:r>
              <a:rPr lang="en-US" sz="1400" b="1" dirty="0"/>
              <a:t>Final Product</a:t>
            </a:r>
            <a:r>
              <a:rPr lang="en-US" sz="1400" dirty="0"/>
              <a:t>: A secure database and user-friendly dashboard.</a:t>
            </a:r>
            <a:endParaRPr lang="en-GB" sz="1400" dirty="0">
              <a:solidFill>
                <a:schemeClr val="dk1"/>
              </a:solidFill>
            </a:endParaRPr>
          </a:p>
        </p:txBody>
      </p:sp>
      <p:sp>
        <p:nvSpPr>
          <p:cNvPr id="6" name="TextBox 5">
            <a:extLst>
              <a:ext uri="{FF2B5EF4-FFF2-40B4-BE49-F238E27FC236}">
                <a16:creationId xmlns:a16="http://schemas.microsoft.com/office/drawing/2014/main" id="{FC771BD0-077E-5406-6D94-6C37B9F105A1}"/>
              </a:ext>
            </a:extLst>
          </p:cNvPr>
          <p:cNvSpPr txBox="1"/>
          <p:nvPr/>
        </p:nvSpPr>
        <p:spPr>
          <a:xfrm>
            <a:off x="6450105" y="6478404"/>
            <a:ext cx="3172120" cy="276999"/>
          </a:xfrm>
          <a:prstGeom prst="rect">
            <a:avLst/>
          </a:prstGeom>
          <a:noFill/>
        </p:spPr>
        <p:txBody>
          <a:bodyPr wrap="square">
            <a:spAutoFit/>
          </a:bodyPr>
          <a:lstStyle/>
          <a:p>
            <a:r>
              <a:rPr lang="en-GB" sz="1200" b="1" dirty="0"/>
              <a:t>Sustainability Analysis Platform Flow chart</a:t>
            </a:r>
            <a:endParaRPr lang="en-NL" sz="1200" dirty="0"/>
          </a:p>
        </p:txBody>
      </p:sp>
      <p:pic>
        <p:nvPicPr>
          <p:cNvPr id="3" name="Picture 2" descr="A diagram of a company&#10;&#10;Description automatically generated">
            <a:extLst>
              <a:ext uri="{FF2B5EF4-FFF2-40B4-BE49-F238E27FC236}">
                <a16:creationId xmlns:a16="http://schemas.microsoft.com/office/drawing/2014/main" id="{FD8311CE-E42E-C1C7-2267-4D9C604C4348}"/>
              </a:ext>
            </a:extLst>
          </p:cNvPr>
          <p:cNvPicPr>
            <a:picLocks noChangeAspect="1"/>
          </p:cNvPicPr>
          <p:nvPr/>
        </p:nvPicPr>
        <p:blipFill>
          <a:blip r:embed="rId2"/>
          <a:stretch>
            <a:fillRect/>
          </a:stretch>
        </p:blipFill>
        <p:spPr>
          <a:xfrm>
            <a:off x="3591461" y="3784091"/>
            <a:ext cx="7772400" cy="2307431"/>
          </a:xfrm>
          <a:prstGeom prst="rect">
            <a:avLst/>
          </a:prstGeom>
        </p:spPr>
      </p:pic>
    </p:spTree>
    <p:extLst>
      <p:ext uri="{BB962C8B-B14F-4D97-AF65-F5344CB8AC3E}">
        <p14:creationId xmlns:p14="http://schemas.microsoft.com/office/powerpoint/2010/main" val="1523319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DC649-9BD2-2F71-16AB-46E12156170C}"/>
            </a:ext>
          </a:extLst>
        </p:cNvPr>
        <p:cNvGrpSpPr/>
        <p:nvPr/>
      </p:nvGrpSpPr>
      <p:grpSpPr>
        <a:xfrm>
          <a:off x="0" y="0"/>
          <a:ext cx="0" cy="0"/>
          <a:chOff x="0" y="0"/>
          <a:chExt cx="0" cy="0"/>
        </a:xfrm>
      </p:grpSpPr>
      <p:sp>
        <p:nvSpPr>
          <p:cNvPr id="9" name="Titel 12">
            <a:extLst>
              <a:ext uri="{FF2B5EF4-FFF2-40B4-BE49-F238E27FC236}">
                <a16:creationId xmlns:a16="http://schemas.microsoft.com/office/drawing/2014/main" id="{A68D763E-35F7-1705-48D2-31CD063F7FBE}"/>
              </a:ext>
            </a:extLst>
          </p:cNvPr>
          <p:cNvSpPr>
            <a:spLocks noGrp="1"/>
          </p:cNvSpPr>
          <p:nvPr>
            <p:ph type="ctrTitle"/>
          </p:nvPr>
        </p:nvSpPr>
        <p:spPr>
          <a:xfrm>
            <a:off x="3048000" y="251012"/>
            <a:ext cx="6804211" cy="744069"/>
          </a:xfrm>
          <a:solidFill>
            <a:schemeClr val="accent1"/>
          </a:solidFill>
          <a:effectLst>
            <a:softEdge rad="63500"/>
          </a:effectLst>
        </p:spPr>
        <p:style>
          <a:lnRef idx="2">
            <a:schemeClr val="accent1"/>
          </a:lnRef>
          <a:fillRef idx="1">
            <a:schemeClr val="lt1"/>
          </a:fillRef>
          <a:effectRef idx="0">
            <a:schemeClr val="accent1"/>
          </a:effectRef>
          <a:fontRef idx="minor">
            <a:schemeClr val="dk1"/>
          </a:fontRef>
        </p:style>
        <p:txBody>
          <a:bodyPr/>
          <a:lstStyle/>
          <a:p>
            <a:pPr rtl="0">
              <a:lnSpc>
                <a:spcPct val="150000"/>
              </a:lnSpc>
            </a:pPr>
            <a:r>
              <a:rPr lang="en-US" sz="2400" b="1" dirty="0"/>
              <a:t>Preprocessing Overview</a:t>
            </a:r>
            <a:endParaRPr lang="nl-NL" sz="2400" b="1" dirty="0"/>
          </a:p>
        </p:txBody>
      </p:sp>
      <p:sp>
        <p:nvSpPr>
          <p:cNvPr id="15" name="TextBox 14">
            <a:extLst>
              <a:ext uri="{FF2B5EF4-FFF2-40B4-BE49-F238E27FC236}">
                <a16:creationId xmlns:a16="http://schemas.microsoft.com/office/drawing/2014/main" id="{1849749C-66CF-7BA1-ECE4-08E208C725B6}"/>
              </a:ext>
            </a:extLst>
          </p:cNvPr>
          <p:cNvSpPr txBox="1"/>
          <p:nvPr/>
        </p:nvSpPr>
        <p:spPr>
          <a:xfrm>
            <a:off x="832911" y="1253395"/>
            <a:ext cx="6148333" cy="2617320"/>
          </a:xfrm>
          <a:prstGeom prst="rect">
            <a:avLst/>
          </a:prstGeom>
          <a:noFill/>
        </p:spPr>
        <p:txBody>
          <a:bodyPr wrap="square">
            <a:spAutoFit/>
          </a:bodyPr>
          <a:lstStyle/>
          <a:p>
            <a:pPr marL="285750" indent="-285750">
              <a:lnSpc>
                <a:spcPct val="200000"/>
              </a:lnSpc>
              <a:buFont typeface="Arial" panose="020B0604020202020204" pitchFamily="34" charset="0"/>
              <a:buChar char="•"/>
            </a:pPr>
            <a:r>
              <a:rPr lang="en-US" sz="1400" b="1" dirty="0"/>
              <a:t>Data Sources</a:t>
            </a:r>
            <a:r>
              <a:rPr lang="en-US" sz="1400" dirty="0"/>
              <a:t>: Scraped data from company websites in JSON format.</a:t>
            </a:r>
          </a:p>
          <a:p>
            <a:pPr marL="285750" indent="-285750">
              <a:lnSpc>
                <a:spcPct val="200000"/>
              </a:lnSpc>
              <a:buFont typeface="Arial" panose="020B0604020202020204" pitchFamily="34" charset="0"/>
              <a:buChar char="•"/>
            </a:pPr>
            <a:r>
              <a:rPr lang="en-US" sz="1400" b="1" dirty="0"/>
              <a:t>Steps</a:t>
            </a:r>
            <a:r>
              <a:rPr lang="en-US" sz="1400" dirty="0"/>
              <a:t>: Convert JSON to </a:t>
            </a:r>
            <a:r>
              <a:rPr lang="en-US" sz="1400" dirty="0" err="1"/>
              <a:t>DataFrame</a:t>
            </a:r>
            <a:endParaRPr lang="en-US" sz="1400" dirty="0"/>
          </a:p>
          <a:p>
            <a:pPr marL="344488">
              <a:lnSpc>
                <a:spcPct val="200000"/>
              </a:lnSpc>
              <a:buFont typeface="+mj-lt"/>
              <a:buAutoNum type="arabicPeriod"/>
            </a:pPr>
            <a:r>
              <a:rPr lang="en-US" sz="1400" dirty="0"/>
              <a:t>Convert uppercase to lowercase</a:t>
            </a:r>
          </a:p>
          <a:p>
            <a:pPr marL="344488">
              <a:lnSpc>
                <a:spcPct val="200000"/>
              </a:lnSpc>
              <a:buFont typeface="+mj-lt"/>
              <a:buAutoNum type="arabicPeriod"/>
            </a:pPr>
            <a:r>
              <a:rPr lang="en-US" sz="1400" dirty="0"/>
              <a:t>Remove numbers and punctuation</a:t>
            </a:r>
          </a:p>
          <a:p>
            <a:pPr marL="344488">
              <a:lnSpc>
                <a:spcPct val="200000"/>
              </a:lnSpc>
              <a:buFont typeface="+mj-lt"/>
              <a:buAutoNum type="arabicPeriod"/>
            </a:pPr>
            <a:r>
              <a:rPr lang="en-US" sz="1400" dirty="0"/>
              <a:t>Detect language (English or Dutch)</a:t>
            </a:r>
          </a:p>
          <a:p>
            <a:pPr marL="344488">
              <a:lnSpc>
                <a:spcPct val="200000"/>
              </a:lnSpc>
              <a:buFont typeface="+mj-lt"/>
              <a:buAutoNum type="arabicPeriod"/>
            </a:pPr>
            <a:r>
              <a:rPr lang="en-US" sz="1400" dirty="0"/>
              <a:t>Remove respective </a:t>
            </a:r>
            <a:r>
              <a:rPr lang="en-US" sz="1400" dirty="0" err="1"/>
              <a:t>stopwords</a:t>
            </a:r>
            <a:endParaRPr lang="en-US" sz="1400" dirty="0"/>
          </a:p>
        </p:txBody>
      </p:sp>
      <p:sp>
        <p:nvSpPr>
          <p:cNvPr id="6" name="TextBox 5">
            <a:extLst>
              <a:ext uri="{FF2B5EF4-FFF2-40B4-BE49-F238E27FC236}">
                <a16:creationId xmlns:a16="http://schemas.microsoft.com/office/drawing/2014/main" id="{FE83E3B0-3F9D-08D0-5DBA-B257AAABDDC1}"/>
              </a:ext>
            </a:extLst>
          </p:cNvPr>
          <p:cNvSpPr txBox="1"/>
          <p:nvPr/>
        </p:nvSpPr>
        <p:spPr>
          <a:xfrm>
            <a:off x="4864045" y="6478664"/>
            <a:ext cx="3172120" cy="276999"/>
          </a:xfrm>
          <a:prstGeom prst="rect">
            <a:avLst/>
          </a:prstGeom>
          <a:noFill/>
        </p:spPr>
        <p:txBody>
          <a:bodyPr wrap="square">
            <a:spAutoFit/>
          </a:bodyPr>
          <a:lstStyle/>
          <a:p>
            <a:r>
              <a:rPr lang="en-US" sz="1200" b="1" dirty="0"/>
              <a:t>Preprocessing Overview</a:t>
            </a:r>
            <a:endParaRPr lang="en-NL" sz="1200" dirty="0"/>
          </a:p>
        </p:txBody>
      </p:sp>
      <p:graphicFrame>
        <p:nvGraphicFramePr>
          <p:cNvPr id="4" name="Diagram 3">
            <a:extLst>
              <a:ext uri="{FF2B5EF4-FFF2-40B4-BE49-F238E27FC236}">
                <a16:creationId xmlns:a16="http://schemas.microsoft.com/office/drawing/2014/main" id="{43715F61-28CD-B417-A5F4-836AB7B3F7FE}"/>
              </a:ext>
            </a:extLst>
          </p:cNvPr>
          <p:cNvGraphicFramePr/>
          <p:nvPr>
            <p:extLst>
              <p:ext uri="{D42A27DB-BD31-4B8C-83A1-F6EECF244321}">
                <p14:modId xmlns:p14="http://schemas.microsoft.com/office/powerpoint/2010/main" val="562795173"/>
              </p:ext>
            </p:extLst>
          </p:nvPr>
        </p:nvGraphicFramePr>
        <p:xfrm>
          <a:off x="2096536" y="2736631"/>
          <a:ext cx="8130117" cy="54200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8734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2">
            <a:extLst>
              <a:ext uri="{FF2B5EF4-FFF2-40B4-BE49-F238E27FC236}">
                <a16:creationId xmlns:a16="http://schemas.microsoft.com/office/drawing/2014/main" id="{98C836CD-C2E6-6F95-38F9-3F98635E1EF1}"/>
              </a:ext>
            </a:extLst>
          </p:cNvPr>
          <p:cNvSpPr>
            <a:spLocks noGrp="1"/>
          </p:cNvSpPr>
          <p:nvPr>
            <p:ph type="ctrTitle"/>
          </p:nvPr>
        </p:nvSpPr>
        <p:spPr>
          <a:xfrm>
            <a:off x="3048000" y="251012"/>
            <a:ext cx="6804211" cy="744069"/>
          </a:xfrm>
          <a:solidFill>
            <a:schemeClr val="accent1"/>
          </a:solidFill>
          <a:effectLst>
            <a:softEdge rad="63500"/>
          </a:effectLst>
        </p:spPr>
        <p:style>
          <a:lnRef idx="2">
            <a:schemeClr val="accent1"/>
          </a:lnRef>
          <a:fillRef idx="1">
            <a:schemeClr val="lt1"/>
          </a:fillRef>
          <a:effectRef idx="0">
            <a:schemeClr val="accent1"/>
          </a:effectRef>
          <a:fontRef idx="minor">
            <a:schemeClr val="dk1"/>
          </a:fontRef>
        </p:style>
        <p:txBody>
          <a:bodyPr/>
          <a:lstStyle/>
          <a:p>
            <a:pPr rtl="0">
              <a:lnSpc>
                <a:spcPct val="150000"/>
              </a:lnSpc>
            </a:pPr>
            <a:r>
              <a:rPr lang="en-US" sz="2400" b="1" dirty="0"/>
              <a:t>Subproduct 1 - Index Generator</a:t>
            </a:r>
            <a:endParaRPr lang="nl-NL" sz="2400" b="1" i="1" dirty="0"/>
          </a:p>
        </p:txBody>
      </p:sp>
      <p:sp>
        <p:nvSpPr>
          <p:cNvPr id="15" name="TextBox 14">
            <a:extLst>
              <a:ext uri="{FF2B5EF4-FFF2-40B4-BE49-F238E27FC236}">
                <a16:creationId xmlns:a16="http://schemas.microsoft.com/office/drawing/2014/main" id="{D3E649F7-6B8E-DA8D-3137-90C44BB96359}"/>
              </a:ext>
            </a:extLst>
          </p:cNvPr>
          <p:cNvSpPr txBox="1"/>
          <p:nvPr/>
        </p:nvSpPr>
        <p:spPr>
          <a:xfrm>
            <a:off x="971363" y="1305386"/>
            <a:ext cx="6096000" cy="4771756"/>
          </a:xfrm>
          <a:prstGeom prst="rect">
            <a:avLst/>
          </a:prstGeom>
          <a:noFill/>
        </p:spPr>
        <p:txBody>
          <a:bodyPr wrap="square">
            <a:spAutoFit/>
          </a:bodyPr>
          <a:lstStyle/>
          <a:p>
            <a:pPr>
              <a:lnSpc>
                <a:spcPct val="200000"/>
              </a:lnSpc>
            </a:pPr>
            <a:r>
              <a:rPr lang="en-GB" sz="1400" b="1" dirty="0">
                <a:solidFill>
                  <a:schemeClr val="dk1"/>
                </a:solidFill>
              </a:rPr>
              <a:t>Purpose</a:t>
            </a:r>
            <a:r>
              <a:rPr lang="en-GB" sz="1400" dirty="0">
                <a:solidFill>
                  <a:schemeClr val="dk1"/>
                </a:solidFill>
              </a:rPr>
              <a:t>:</a:t>
            </a:r>
          </a:p>
          <a:p>
            <a:pPr marL="95250" indent="130175">
              <a:lnSpc>
                <a:spcPct val="200000"/>
              </a:lnSpc>
              <a:buFont typeface="Arial" panose="020B0604020202020204" pitchFamily="34" charset="0"/>
              <a:buChar char="•"/>
            </a:pPr>
            <a:r>
              <a:rPr lang="en-GB" sz="1400" dirty="0">
                <a:solidFill>
                  <a:schemeClr val="dk1"/>
                </a:solidFill>
              </a:rPr>
              <a:t>Defines an index that shows how each company considers sustainability.</a:t>
            </a:r>
          </a:p>
          <a:p>
            <a:pPr>
              <a:lnSpc>
                <a:spcPct val="200000"/>
              </a:lnSpc>
            </a:pPr>
            <a:r>
              <a:rPr lang="en-GB" sz="1400" b="1" dirty="0">
                <a:solidFill>
                  <a:schemeClr val="dk1"/>
                </a:solidFill>
              </a:rPr>
              <a:t>Functionality</a:t>
            </a:r>
            <a:r>
              <a:rPr lang="en-GB" sz="1400" dirty="0">
                <a:solidFill>
                  <a:schemeClr val="dk1"/>
                </a:solidFill>
              </a:rPr>
              <a:t>:</a:t>
            </a:r>
          </a:p>
          <a:p>
            <a:pPr marL="138113" indent="130175">
              <a:lnSpc>
                <a:spcPct val="200000"/>
              </a:lnSpc>
              <a:buFont typeface="Arial" panose="020B0604020202020204" pitchFamily="34" charset="0"/>
              <a:buChar char="•"/>
            </a:pPr>
            <a:r>
              <a:rPr lang="en-GB" sz="1400" dirty="0">
                <a:solidFill>
                  <a:schemeClr val="dk1"/>
                </a:solidFill>
              </a:rPr>
              <a:t>Keyword Identification: Searches for sustainability-related keywords and synonyms on company websites.</a:t>
            </a:r>
          </a:p>
          <a:p>
            <a:pPr marL="138113" indent="130175">
              <a:lnSpc>
                <a:spcPct val="200000"/>
              </a:lnSpc>
              <a:buFont typeface="Arial" panose="020B0604020202020204" pitchFamily="34" charset="0"/>
              <a:buChar char="•"/>
            </a:pPr>
            <a:r>
              <a:rPr lang="en-GB" sz="1400" dirty="0">
                <a:solidFill>
                  <a:schemeClr val="dk1"/>
                </a:solidFill>
              </a:rPr>
              <a:t>Contextual Analysis: Assesses keyword frequency and relevance.</a:t>
            </a:r>
          </a:p>
          <a:p>
            <a:pPr marL="138113" indent="130175">
              <a:lnSpc>
                <a:spcPct val="200000"/>
              </a:lnSpc>
              <a:buFont typeface="Arial" panose="020B0604020202020204" pitchFamily="34" charset="0"/>
              <a:buChar char="•"/>
            </a:pPr>
            <a:r>
              <a:rPr lang="en-GB" sz="1400" dirty="0">
                <a:solidFill>
                  <a:schemeClr val="dk1"/>
                </a:solidFill>
              </a:rPr>
              <a:t>Index Calculation: Computes a sustainability index score for each company.</a:t>
            </a:r>
          </a:p>
          <a:p>
            <a:pPr>
              <a:lnSpc>
                <a:spcPct val="200000"/>
              </a:lnSpc>
            </a:pPr>
            <a:r>
              <a:rPr lang="en-GB" sz="1400" b="1" dirty="0">
                <a:solidFill>
                  <a:schemeClr val="dk1"/>
                </a:solidFill>
              </a:rPr>
              <a:t>Benefits</a:t>
            </a:r>
            <a:r>
              <a:rPr lang="en-GB" sz="1400" dirty="0">
                <a:solidFill>
                  <a:schemeClr val="dk1"/>
                </a:solidFill>
              </a:rPr>
              <a:t>:</a:t>
            </a:r>
          </a:p>
          <a:p>
            <a:pPr marL="138113" indent="174625">
              <a:lnSpc>
                <a:spcPct val="200000"/>
              </a:lnSpc>
              <a:buFont typeface="Arial" panose="020B0604020202020204" pitchFamily="34" charset="0"/>
              <a:buChar char="•"/>
            </a:pPr>
            <a:r>
              <a:rPr lang="en-GB" sz="1400" dirty="0">
                <a:solidFill>
                  <a:schemeClr val="dk1"/>
                </a:solidFill>
              </a:rPr>
              <a:t>Provides a measurable benchmark for sustainability.</a:t>
            </a:r>
          </a:p>
          <a:p>
            <a:pPr marL="138113" indent="174625">
              <a:lnSpc>
                <a:spcPct val="200000"/>
              </a:lnSpc>
              <a:buFont typeface="Arial" panose="020B0604020202020204" pitchFamily="34" charset="0"/>
              <a:buChar char="•"/>
            </a:pPr>
            <a:r>
              <a:rPr lang="en-GB" sz="1400" dirty="0">
                <a:solidFill>
                  <a:schemeClr val="dk1"/>
                </a:solidFill>
              </a:rPr>
              <a:t>Offers objective, data-driven evaluation.</a:t>
            </a:r>
          </a:p>
          <a:p>
            <a:pPr marL="138113" indent="174625">
              <a:lnSpc>
                <a:spcPct val="200000"/>
              </a:lnSpc>
              <a:buFont typeface="Arial" panose="020B0604020202020204" pitchFamily="34" charset="0"/>
              <a:buChar char="•"/>
            </a:pPr>
            <a:r>
              <a:rPr lang="en-GB" sz="1400" dirty="0">
                <a:solidFill>
                  <a:schemeClr val="dk1"/>
                </a:solidFill>
              </a:rPr>
              <a:t>Identifies strengths and areas for improvement in sustainability practices</a:t>
            </a:r>
          </a:p>
        </p:txBody>
      </p:sp>
      <p:pic>
        <p:nvPicPr>
          <p:cNvPr id="3" name="Picture 2">
            <a:extLst>
              <a:ext uri="{FF2B5EF4-FFF2-40B4-BE49-F238E27FC236}">
                <a16:creationId xmlns:a16="http://schemas.microsoft.com/office/drawing/2014/main" id="{CCD402B8-F83B-B67C-E6CD-5744B8F03187}"/>
              </a:ext>
            </a:extLst>
          </p:cNvPr>
          <p:cNvPicPr>
            <a:picLocks noChangeAspect="1"/>
          </p:cNvPicPr>
          <p:nvPr/>
        </p:nvPicPr>
        <p:blipFill>
          <a:blip r:embed="rId2"/>
          <a:srcRect r="26038"/>
          <a:stretch/>
        </p:blipFill>
        <p:spPr>
          <a:xfrm>
            <a:off x="7306039" y="1305386"/>
            <a:ext cx="4461783" cy="5143500"/>
          </a:xfrm>
          <a:prstGeom prst="rect">
            <a:avLst/>
          </a:prstGeom>
        </p:spPr>
      </p:pic>
    </p:spTree>
    <p:extLst>
      <p:ext uri="{BB962C8B-B14F-4D97-AF65-F5344CB8AC3E}">
        <p14:creationId xmlns:p14="http://schemas.microsoft.com/office/powerpoint/2010/main" val="2526024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2">
            <a:extLst>
              <a:ext uri="{FF2B5EF4-FFF2-40B4-BE49-F238E27FC236}">
                <a16:creationId xmlns:a16="http://schemas.microsoft.com/office/drawing/2014/main" id="{98C836CD-C2E6-6F95-38F9-3F98635E1EF1}"/>
              </a:ext>
            </a:extLst>
          </p:cNvPr>
          <p:cNvSpPr>
            <a:spLocks noGrp="1"/>
          </p:cNvSpPr>
          <p:nvPr>
            <p:ph type="ctrTitle"/>
          </p:nvPr>
        </p:nvSpPr>
        <p:spPr>
          <a:xfrm>
            <a:off x="3048000" y="251012"/>
            <a:ext cx="6804211" cy="744069"/>
          </a:xfrm>
          <a:solidFill>
            <a:schemeClr val="accent1"/>
          </a:solidFill>
          <a:effectLst>
            <a:softEdge rad="63500"/>
          </a:effectLst>
        </p:spPr>
        <p:style>
          <a:lnRef idx="2">
            <a:schemeClr val="accent1"/>
          </a:lnRef>
          <a:fillRef idx="1">
            <a:schemeClr val="lt1"/>
          </a:fillRef>
          <a:effectRef idx="0">
            <a:schemeClr val="accent1"/>
          </a:effectRef>
          <a:fontRef idx="minor">
            <a:schemeClr val="dk1"/>
          </a:fontRef>
        </p:style>
        <p:txBody>
          <a:bodyPr/>
          <a:lstStyle/>
          <a:p>
            <a:pPr rtl="0">
              <a:lnSpc>
                <a:spcPct val="150000"/>
              </a:lnSpc>
            </a:pPr>
            <a:r>
              <a:rPr lang="en-US" sz="2400" b="1" dirty="0"/>
              <a:t>Subproduct 2 - Keyword Extractor</a:t>
            </a:r>
            <a:endParaRPr lang="nl-NL" sz="2400" b="1" i="1" dirty="0"/>
          </a:p>
        </p:txBody>
      </p:sp>
      <p:sp>
        <p:nvSpPr>
          <p:cNvPr id="15" name="TextBox 14">
            <a:extLst>
              <a:ext uri="{FF2B5EF4-FFF2-40B4-BE49-F238E27FC236}">
                <a16:creationId xmlns:a16="http://schemas.microsoft.com/office/drawing/2014/main" id="{D3E649F7-6B8E-DA8D-3137-90C44BB96359}"/>
              </a:ext>
            </a:extLst>
          </p:cNvPr>
          <p:cNvSpPr txBox="1"/>
          <p:nvPr/>
        </p:nvSpPr>
        <p:spPr>
          <a:xfrm>
            <a:off x="971363" y="1305386"/>
            <a:ext cx="6096000" cy="5202643"/>
          </a:xfrm>
          <a:prstGeom prst="rect">
            <a:avLst/>
          </a:prstGeom>
          <a:noFill/>
        </p:spPr>
        <p:txBody>
          <a:bodyPr wrap="square">
            <a:spAutoFit/>
          </a:bodyPr>
          <a:lstStyle/>
          <a:p>
            <a:pPr>
              <a:lnSpc>
                <a:spcPct val="200000"/>
              </a:lnSpc>
            </a:pPr>
            <a:r>
              <a:rPr lang="en-GB" sz="1400" b="1" dirty="0">
                <a:solidFill>
                  <a:schemeClr val="dk1"/>
                </a:solidFill>
              </a:rPr>
              <a:t>Purpose</a:t>
            </a:r>
            <a:r>
              <a:rPr lang="en-GB" sz="1400" dirty="0">
                <a:solidFill>
                  <a:schemeClr val="dk1"/>
                </a:solidFill>
              </a:rPr>
              <a:t>:</a:t>
            </a:r>
          </a:p>
          <a:p>
            <a:pPr marL="138113" indent="130175">
              <a:lnSpc>
                <a:spcPct val="200000"/>
              </a:lnSpc>
              <a:buFont typeface="Arial" panose="020B0604020202020204" pitchFamily="34" charset="0"/>
              <a:buChar char="•"/>
            </a:pPr>
            <a:r>
              <a:rPr lang="en-GB" sz="1400" dirty="0">
                <a:solidFill>
                  <a:schemeClr val="dk1"/>
                </a:solidFill>
              </a:rPr>
              <a:t>Discovers and </a:t>
            </a:r>
            <a:r>
              <a:rPr lang="en-GB" sz="1400" dirty="0" err="1">
                <a:solidFill>
                  <a:schemeClr val="dk1"/>
                </a:solidFill>
              </a:rPr>
              <a:t>analyzes</a:t>
            </a:r>
            <a:r>
              <a:rPr lang="en-GB" sz="1400" dirty="0">
                <a:solidFill>
                  <a:schemeClr val="dk1"/>
                </a:solidFill>
              </a:rPr>
              <a:t> sustainability-related keywords within each company’s domain.</a:t>
            </a:r>
          </a:p>
          <a:p>
            <a:pPr marL="138113">
              <a:lnSpc>
                <a:spcPct val="200000"/>
              </a:lnSpc>
            </a:pPr>
            <a:r>
              <a:rPr lang="en-GB" sz="1400" b="1" dirty="0">
                <a:solidFill>
                  <a:schemeClr val="dk1"/>
                </a:solidFill>
              </a:rPr>
              <a:t>Functionality</a:t>
            </a:r>
            <a:r>
              <a:rPr lang="en-GB" sz="1400" dirty="0">
                <a:solidFill>
                  <a:schemeClr val="dk1"/>
                </a:solidFill>
              </a:rPr>
              <a:t>:</a:t>
            </a:r>
          </a:p>
          <a:p>
            <a:pPr marL="138113" indent="130175">
              <a:lnSpc>
                <a:spcPct val="200000"/>
              </a:lnSpc>
              <a:buFont typeface="Arial" panose="020B0604020202020204" pitchFamily="34" charset="0"/>
              <a:buChar char="•"/>
            </a:pPr>
            <a:r>
              <a:rPr lang="en-GB" sz="1400" dirty="0">
                <a:solidFill>
                  <a:schemeClr val="dk1"/>
                </a:solidFill>
              </a:rPr>
              <a:t>Topic Modelling: Uncovers prevalent topics related to sustainability using LDA.</a:t>
            </a:r>
          </a:p>
          <a:p>
            <a:pPr marL="138113" indent="130175">
              <a:lnSpc>
                <a:spcPct val="200000"/>
              </a:lnSpc>
              <a:buFont typeface="Arial" panose="020B0604020202020204" pitchFamily="34" charset="0"/>
              <a:buChar char="•"/>
            </a:pPr>
            <a:r>
              <a:rPr lang="en-GB" sz="1400" dirty="0">
                <a:solidFill>
                  <a:schemeClr val="dk1"/>
                </a:solidFill>
              </a:rPr>
              <a:t>Clustering Techniques: Groups similar keywords to identify main themes.</a:t>
            </a:r>
          </a:p>
          <a:p>
            <a:pPr marL="138113" indent="130175">
              <a:lnSpc>
                <a:spcPct val="200000"/>
              </a:lnSpc>
              <a:buFont typeface="Arial" panose="020B0604020202020204" pitchFamily="34" charset="0"/>
              <a:buChar char="•"/>
            </a:pPr>
            <a:r>
              <a:rPr lang="en-GB" sz="1400" dirty="0">
                <a:solidFill>
                  <a:schemeClr val="dk1"/>
                </a:solidFill>
              </a:rPr>
              <a:t>Dynamic Keyword Generation: Updates and refines relevant keywords based on new data.</a:t>
            </a:r>
          </a:p>
          <a:p>
            <a:pPr marL="138113">
              <a:lnSpc>
                <a:spcPct val="200000"/>
              </a:lnSpc>
            </a:pPr>
            <a:r>
              <a:rPr lang="en-GB" sz="1400" b="1" dirty="0">
                <a:solidFill>
                  <a:schemeClr val="dk1"/>
                </a:solidFill>
              </a:rPr>
              <a:t>Benefits</a:t>
            </a:r>
            <a:r>
              <a:rPr lang="en-GB" sz="1400" dirty="0">
                <a:solidFill>
                  <a:schemeClr val="dk1"/>
                </a:solidFill>
              </a:rPr>
              <a:t>:</a:t>
            </a:r>
          </a:p>
          <a:p>
            <a:pPr marL="138113" indent="130175">
              <a:lnSpc>
                <a:spcPct val="200000"/>
              </a:lnSpc>
              <a:buFont typeface="Arial" panose="020B0604020202020204" pitchFamily="34" charset="0"/>
              <a:buChar char="•"/>
            </a:pPr>
            <a:r>
              <a:rPr lang="en-GB" sz="1400" dirty="0">
                <a:solidFill>
                  <a:schemeClr val="dk1"/>
                </a:solidFill>
              </a:rPr>
              <a:t>Comprehensive analysis of sustainability terms and themes.</a:t>
            </a:r>
          </a:p>
          <a:p>
            <a:pPr marL="138113" indent="130175">
              <a:lnSpc>
                <a:spcPct val="200000"/>
              </a:lnSpc>
              <a:buFont typeface="Arial" panose="020B0604020202020204" pitchFamily="34" charset="0"/>
              <a:buChar char="•"/>
            </a:pPr>
            <a:r>
              <a:rPr lang="en-GB" sz="1400" dirty="0">
                <a:solidFill>
                  <a:schemeClr val="dk1"/>
                </a:solidFill>
              </a:rPr>
              <a:t>Provides deep, data-driven insights.</a:t>
            </a:r>
          </a:p>
          <a:p>
            <a:pPr marL="138113" indent="130175">
              <a:lnSpc>
                <a:spcPct val="200000"/>
              </a:lnSpc>
              <a:buFont typeface="Arial" panose="020B0604020202020204" pitchFamily="34" charset="0"/>
              <a:buChar char="•"/>
            </a:pPr>
            <a:r>
              <a:rPr lang="en-GB" sz="1400" dirty="0">
                <a:solidFill>
                  <a:schemeClr val="dk1"/>
                </a:solidFill>
              </a:rPr>
              <a:t>Customizable exploration of specific sustainability themes.</a:t>
            </a:r>
          </a:p>
        </p:txBody>
      </p:sp>
      <p:pic>
        <p:nvPicPr>
          <p:cNvPr id="3" name="Picture 2">
            <a:extLst>
              <a:ext uri="{FF2B5EF4-FFF2-40B4-BE49-F238E27FC236}">
                <a16:creationId xmlns:a16="http://schemas.microsoft.com/office/drawing/2014/main" id="{79CC5025-27C2-D061-2E37-B018C5F41448}"/>
              </a:ext>
            </a:extLst>
          </p:cNvPr>
          <p:cNvPicPr>
            <a:picLocks noChangeAspect="1"/>
          </p:cNvPicPr>
          <p:nvPr/>
        </p:nvPicPr>
        <p:blipFill>
          <a:blip r:embed="rId2"/>
          <a:stretch>
            <a:fillRect/>
          </a:stretch>
        </p:blipFill>
        <p:spPr>
          <a:xfrm>
            <a:off x="7255849" y="1630800"/>
            <a:ext cx="4070417" cy="4678217"/>
          </a:xfrm>
          <a:prstGeom prst="rect">
            <a:avLst/>
          </a:prstGeom>
        </p:spPr>
      </p:pic>
    </p:spTree>
    <p:extLst>
      <p:ext uri="{BB962C8B-B14F-4D97-AF65-F5344CB8AC3E}">
        <p14:creationId xmlns:p14="http://schemas.microsoft.com/office/powerpoint/2010/main" val="1083765710"/>
      </p:ext>
    </p:extLst>
  </p:cSld>
  <p:clrMapOvr>
    <a:masterClrMapping/>
  </p:clrMapOvr>
</p:sld>
</file>

<file path=ppt/theme/theme1.xml><?xml version="1.0" encoding="utf-8"?>
<a:theme xmlns:a="http://schemas.openxmlformats.org/drawingml/2006/main" name="Utrecht University">
  <a:themeElements>
    <a:clrScheme name="Utrecht University">
      <a:dk1>
        <a:srgbClr val="000000"/>
      </a:dk1>
      <a:lt1>
        <a:srgbClr val="FFFFFF"/>
      </a:lt1>
      <a:dk2>
        <a:srgbClr val="C00935"/>
      </a:dk2>
      <a:lt2>
        <a:srgbClr val="D9D9D9"/>
      </a:lt2>
      <a:accent1>
        <a:srgbClr val="FFCD00"/>
      </a:accent1>
      <a:accent2>
        <a:srgbClr val="DD9562"/>
      </a:accent2>
      <a:accent3>
        <a:srgbClr val="911D56"/>
      </a:accent3>
      <a:accent4>
        <a:srgbClr val="63A593"/>
      </a:accent4>
      <a:accent5>
        <a:srgbClr val="161D41"/>
      </a:accent5>
      <a:accent6>
        <a:srgbClr val="6686C3"/>
      </a:accent6>
      <a:hlink>
        <a:srgbClr val="52287F"/>
      </a:hlink>
      <a:folHlink>
        <a:srgbClr val="623E2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a:defPPr>
      </a:lstStyle>
    </a:txDef>
  </a:objectDefaults>
  <a:extraClrSchemeLst/>
  <a:extLst>
    <a:ext uri="{05A4C25C-085E-4340-85A3-A5531E510DB2}">
      <thm15:themeFamily xmlns:thm15="http://schemas.microsoft.com/office/thememl/2012/main" name="Presentatie9" id="{1C91B53F-0515-CD4C-BDF3-5CB91B663EE6}" vid="{2F9691A8-09BA-8840-B983-5B23D82ED071}"/>
    </a:ext>
  </a:ext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74557495650543AC362C81DB9DE0BB" ma:contentTypeVersion="17" ma:contentTypeDescription="Create a new document." ma:contentTypeScope="" ma:versionID="3d4e9363a4861a7b49ea93da19ab95f8">
  <xsd:schema xmlns:xsd="http://www.w3.org/2001/XMLSchema" xmlns:xs="http://www.w3.org/2001/XMLSchema" xmlns:p="http://schemas.microsoft.com/office/2006/metadata/properties" xmlns:ns2="29fc189b-f10f-41d9-af89-628573a93f03" xmlns:ns3="53df6a5f-9334-4503-a845-5e05459a4c71" xmlns:ns4="9814c89b-b7b0-489e-834a-f1c4f018f952" targetNamespace="http://schemas.microsoft.com/office/2006/metadata/properties" ma:root="true" ma:fieldsID="2bd0daf569620566a7b087f6fe195b54" ns2:_="" ns3:_="" ns4:_="">
    <xsd:import namespace="29fc189b-f10f-41d9-af89-628573a93f03"/>
    <xsd:import namespace="53df6a5f-9334-4503-a845-5e05459a4c71"/>
    <xsd:import namespace="9814c89b-b7b0-489e-834a-f1c4f018f95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TaxCatchAll"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4: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fc189b-f10f-41d9-af89-628573a93f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b077af7-eccc-41ba-8726-6d08c81cb0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df6a5f-9334-4503-a845-5e05459a4c7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cba1a2f-fc0f-43f7-a175-7bef513c449a}" ma:internalName="TaxCatchAll" ma:showField="CatchAllData" ma:web="9814c89b-b7b0-489e-834a-f1c4f018f95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814c89b-b7b0-489e-834a-f1c4f018f95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3df6a5f-9334-4503-a845-5e05459a4c71" xsi:nil="true"/>
    <lcf76f155ced4ddcb4097134ff3c332f xmlns="29fc189b-f10f-41d9-af89-628573a93f0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8F39DED-272E-420F-83E1-2DFD7E058636}"/>
</file>

<file path=customXml/itemProps2.xml><?xml version="1.0" encoding="utf-8"?>
<ds:datastoreItem xmlns:ds="http://schemas.openxmlformats.org/officeDocument/2006/customXml" ds:itemID="{3DF0E7DC-BF2E-4D5D-B63A-0A4A1BA19DB3}"/>
</file>

<file path=customXml/itemProps3.xml><?xml version="1.0" encoding="utf-8"?>
<ds:datastoreItem xmlns:ds="http://schemas.openxmlformats.org/officeDocument/2006/customXml" ds:itemID="{F964D68B-8E00-458E-874E-76D824969CBC}"/>
</file>

<file path=docProps/app.xml><?xml version="1.0" encoding="utf-8"?>
<Properties xmlns="http://schemas.openxmlformats.org/officeDocument/2006/extended-properties" xmlns:vt="http://schemas.openxmlformats.org/officeDocument/2006/docPropsVTypes">
  <Template>UU Powerpoint template EN logofied footer</Template>
  <TotalTime>2567</TotalTime>
  <Words>1009</Words>
  <Application>Microsoft Macintosh PowerPoint</Application>
  <PresentationFormat>Custom</PresentationFormat>
  <Paragraphs>130</Paragraphs>
  <Slides>14</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Open Sans Light</vt:lpstr>
      <vt:lpstr>Verdana</vt:lpstr>
      <vt:lpstr>Aptos</vt:lpstr>
      <vt:lpstr>Open Sans</vt:lpstr>
      <vt:lpstr>Merriweather Light</vt:lpstr>
      <vt:lpstr>Nunito</vt:lpstr>
      <vt:lpstr>Arial</vt:lpstr>
      <vt:lpstr>Merriweather Regular</vt:lpstr>
      <vt:lpstr>Utrecht University</vt:lpstr>
      <vt:lpstr>Sustainability Analysis Platform: Using NLP and a Secure Data Pipeline (FirmBackbone)</vt:lpstr>
      <vt:lpstr>Problem</vt:lpstr>
      <vt:lpstr>Problem</vt:lpstr>
      <vt:lpstr>Challenge vs Opportunity</vt:lpstr>
      <vt:lpstr>Our Approach</vt:lpstr>
      <vt:lpstr>Roadmap</vt:lpstr>
      <vt:lpstr>Preprocessing Overview</vt:lpstr>
      <vt:lpstr>Subproduct 1 - Index Generator</vt:lpstr>
      <vt:lpstr>Subproduct 2 - Keyword Extractor</vt:lpstr>
      <vt:lpstr>Subproduct 3 - Automatic NER Filtering</vt:lpstr>
      <vt:lpstr>Final Product – Dashboard &amp; Database</vt:lpstr>
      <vt:lpstr>Future Improvements &amp; Next Steps</vt:lpstr>
      <vt:lpstr>Discussion – What Output Do You Need?</vt:lpstr>
      <vt:lpstr>Thank You!</vt:lpstr>
    </vt:vector>
  </TitlesOfParts>
  <Manager/>
  <Company>Utrecht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EDA on Exist 2024</dc:title>
  <dc:subject/>
  <dc:creator>Shahedi, T. (Tina)</dc:creator>
  <cp:keywords/>
  <dc:description/>
  <cp:lastModifiedBy>Mohammadi, H. (Hadi)</cp:lastModifiedBy>
  <cp:revision>18</cp:revision>
  <dcterms:created xsi:type="dcterms:W3CDTF">2024-05-30T16:04:38Z</dcterms:created>
  <dcterms:modified xsi:type="dcterms:W3CDTF">2025-01-14T12:26:17Z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0x0101008674557495650543AC362C81DB9DE0BB</vt:lpwstr>
  </property>
</Properties>
</file>