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5"/>
  </p:notesMasterIdLst>
  <p:sldIdLst>
    <p:sldId id="444" r:id="rId5"/>
    <p:sldId id="563" r:id="rId6"/>
    <p:sldId id="574" r:id="rId7"/>
    <p:sldId id="605" r:id="rId8"/>
    <p:sldId id="602" r:id="rId9"/>
    <p:sldId id="603" r:id="rId10"/>
    <p:sldId id="592" r:id="rId11"/>
    <p:sldId id="593" r:id="rId12"/>
    <p:sldId id="606" r:id="rId13"/>
    <p:sldId id="607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ofdpresentatie" id="{B3293AE0-668D-4340-94AB-141A154891B9}">
          <p14:sldIdLst>
            <p14:sldId id="444"/>
            <p14:sldId id="563"/>
            <p14:sldId id="574"/>
            <p14:sldId id="605"/>
            <p14:sldId id="602"/>
            <p14:sldId id="603"/>
            <p14:sldId id="592"/>
            <p14:sldId id="593"/>
            <p14:sldId id="606"/>
            <p14:sldId id="607"/>
          </p14:sldIdLst>
        </p14:section>
        <p14:section name="Reserve" id="{301F3370-47B6-467F-976A-0ECE923C0A4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6388"/>
    <a:srgbClr val="000000"/>
    <a:srgbClr val="222A35"/>
    <a:srgbClr val="385723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10E6F-E9DF-4D2C-BCEC-F33FA2B43133}" v="1" dt="2026-01-15T12:28:20.669"/>
    <p1510:client id="{C42A96A8-3B6C-447D-B17A-FA26D3354FF8}" v="46" dt="2026-01-14T13:33:42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706" autoAdjust="0"/>
  </p:normalViewPr>
  <p:slideViewPr>
    <p:cSldViewPr snapToGrid="0">
      <p:cViewPr varScale="1">
        <p:scale>
          <a:sx n="105" d="100"/>
          <a:sy n="105" d="100"/>
        </p:scale>
        <p:origin x="113" y="69"/>
      </p:cViewPr>
      <p:guideLst/>
    </p:cSldViewPr>
  </p:slideViewPr>
  <p:outlineViewPr>
    <p:cViewPr>
      <p:scale>
        <a:sx n="33" d="100"/>
        <a:sy n="33" d="100"/>
      </p:scale>
      <p:origin x="0" y="-523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lpzand, R.A. (Rutger)" userId="51883faa-f6e8-46b6-8389-01029aaf3ad7" providerId="ADAL" clId="{01710E6F-E9DF-4D2C-BCEC-F33FA2B43133}"/>
    <pc:docChg chg="custSel addSld modSld sldOrd">
      <pc:chgData name="Schilpzand, R.A. (Rutger)" userId="51883faa-f6e8-46b6-8389-01029aaf3ad7" providerId="ADAL" clId="{01710E6F-E9DF-4D2C-BCEC-F33FA2B43133}" dt="2026-01-15T12:29:09.972" v="4" actId="207"/>
      <pc:docMkLst>
        <pc:docMk/>
      </pc:docMkLst>
      <pc:sldChg chg="modSp mod ord">
        <pc:chgData name="Schilpzand, R.A. (Rutger)" userId="51883faa-f6e8-46b6-8389-01029aaf3ad7" providerId="ADAL" clId="{01710E6F-E9DF-4D2C-BCEC-F33FA2B43133}" dt="2026-01-15T12:29:09.972" v="4" actId="207"/>
        <pc:sldMkLst>
          <pc:docMk/>
          <pc:sldMk cId="3875234571" sldId="574"/>
        </pc:sldMkLst>
        <pc:graphicFrameChg chg="modGraphic">
          <ac:chgData name="Schilpzand, R.A. (Rutger)" userId="51883faa-f6e8-46b6-8389-01029aaf3ad7" providerId="ADAL" clId="{01710E6F-E9DF-4D2C-BCEC-F33FA2B43133}" dt="2026-01-15T12:29:09.972" v="4" actId="207"/>
          <ac:graphicFrameMkLst>
            <pc:docMk/>
            <pc:sldMk cId="3875234571" sldId="574"/>
            <ac:graphicFrameMk id="4" creationId="{81C56493-648A-13A1-FB5E-5831B72BA7EA}"/>
          </ac:graphicFrameMkLst>
        </pc:graphicFrameChg>
      </pc:sldChg>
      <pc:sldChg chg="modSp add mod">
        <pc:chgData name="Schilpzand, R.A. (Rutger)" userId="51883faa-f6e8-46b6-8389-01029aaf3ad7" providerId="ADAL" clId="{01710E6F-E9DF-4D2C-BCEC-F33FA2B43133}" dt="2026-01-15T12:29:01.480" v="3" actId="207"/>
        <pc:sldMkLst>
          <pc:docMk/>
          <pc:sldMk cId="770937954" sldId="607"/>
        </pc:sldMkLst>
        <pc:graphicFrameChg chg="modGraphic">
          <ac:chgData name="Schilpzand, R.A. (Rutger)" userId="51883faa-f6e8-46b6-8389-01029aaf3ad7" providerId="ADAL" clId="{01710E6F-E9DF-4D2C-BCEC-F33FA2B43133}" dt="2026-01-15T12:29:01.480" v="3" actId="207"/>
          <ac:graphicFrameMkLst>
            <pc:docMk/>
            <pc:sldMk cId="770937954" sldId="607"/>
            <ac:graphicFrameMk id="4" creationId="{F6DBA0A6-382C-6C48-1284-0499A240ACF3}"/>
          </ac:graphicFrameMkLst>
        </pc:graphicFrameChg>
      </pc:sldChg>
    </pc:docChg>
  </pc:docChgLst>
  <pc:docChgLst>
    <pc:chgData name="Schilpzand, R.A. (Rutger)" userId="51883faa-f6e8-46b6-8389-01029aaf3ad7" providerId="ADAL" clId="{EAF08C5A-72F5-49EC-B7C1-F044B6674C49}"/>
    <pc:docChg chg="undo custSel addSld delSld modSld sldOrd delMainMaster modSection">
      <pc:chgData name="Schilpzand, R.A. (Rutger)" userId="51883faa-f6e8-46b6-8389-01029aaf3ad7" providerId="ADAL" clId="{EAF08C5A-72F5-49EC-B7C1-F044B6674C49}" dt="2026-01-14T13:38:10.358" v="1716" actId="207"/>
      <pc:docMkLst>
        <pc:docMk/>
      </pc:docMkLst>
      <pc:sldChg chg="modSp mod">
        <pc:chgData name="Schilpzand, R.A. (Rutger)" userId="51883faa-f6e8-46b6-8389-01029aaf3ad7" providerId="ADAL" clId="{EAF08C5A-72F5-49EC-B7C1-F044B6674C49}" dt="2026-01-14T10:27:52.917" v="48" actId="20577"/>
        <pc:sldMkLst>
          <pc:docMk/>
          <pc:sldMk cId="530675425" sldId="444"/>
        </pc:sldMkLst>
        <pc:spChg chg="mod">
          <ac:chgData name="Schilpzand, R.A. (Rutger)" userId="51883faa-f6e8-46b6-8389-01029aaf3ad7" providerId="ADAL" clId="{EAF08C5A-72F5-49EC-B7C1-F044B6674C49}" dt="2026-01-14T10:27:52.917" v="48" actId="20577"/>
          <ac:spMkLst>
            <pc:docMk/>
            <pc:sldMk cId="530675425" sldId="444"/>
            <ac:spMk id="3" creationId="{B9E6BC07-2C2E-77E6-3CE0-628192BC7C38}"/>
          </ac:spMkLst>
        </pc:spChg>
      </pc:sldChg>
      <pc:sldChg chg="del">
        <pc:chgData name="Schilpzand, R.A. (Rutger)" userId="51883faa-f6e8-46b6-8389-01029aaf3ad7" providerId="ADAL" clId="{EAF08C5A-72F5-49EC-B7C1-F044B6674C49}" dt="2026-01-14T11:19:51.815" v="235" actId="47"/>
        <pc:sldMkLst>
          <pc:docMk/>
          <pc:sldMk cId="2137789462" sldId="526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3439315960" sldId="527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4292234148" sldId="528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1806333309" sldId="537"/>
        </pc:sldMkLst>
      </pc:sldChg>
      <pc:sldChg chg="addSp modSp add del mod">
        <pc:chgData name="Schilpzand, R.A. (Rutger)" userId="51883faa-f6e8-46b6-8389-01029aaf3ad7" providerId="ADAL" clId="{EAF08C5A-72F5-49EC-B7C1-F044B6674C49}" dt="2026-01-14T10:31:48.726" v="211" actId="20577"/>
        <pc:sldMkLst>
          <pc:docMk/>
          <pc:sldMk cId="1991535841" sldId="563"/>
        </pc:sldMkLst>
        <pc:spChg chg="mod">
          <ac:chgData name="Schilpzand, R.A. (Rutger)" userId="51883faa-f6e8-46b6-8389-01029aaf3ad7" providerId="ADAL" clId="{EAF08C5A-72F5-49EC-B7C1-F044B6674C49}" dt="2026-01-14T10:29:04.285" v="81" actId="20577"/>
          <ac:spMkLst>
            <pc:docMk/>
            <pc:sldMk cId="1991535841" sldId="563"/>
            <ac:spMk id="2" creationId="{C399B282-6F36-F2B0-D4F7-2D7A12E8CA24}"/>
          </ac:spMkLst>
        </pc:spChg>
        <pc:spChg chg="mod">
          <ac:chgData name="Schilpzand, R.A. (Rutger)" userId="51883faa-f6e8-46b6-8389-01029aaf3ad7" providerId="ADAL" clId="{EAF08C5A-72F5-49EC-B7C1-F044B6674C49}" dt="2026-01-14T10:31:48.726" v="211" actId="20577"/>
          <ac:spMkLst>
            <pc:docMk/>
            <pc:sldMk cId="1991535841" sldId="563"/>
            <ac:spMk id="8" creationId="{28AAB39B-28B6-468D-7B84-6518D26B88D5}"/>
          </ac:spMkLst>
        </pc:spChg>
        <pc:picChg chg="add mod">
          <ac:chgData name="Schilpzand, R.A. (Rutger)" userId="51883faa-f6e8-46b6-8389-01029aaf3ad7" providerId="ADAL" clId="{EAF08C5A-72F5-49EC-B7C1-F044B6674C49}" dt="2026-01-14T10:28:23.696" v="52"/>
          <ac:picMkLst>
            <pc:docMk/>
            <pc:sldMk cId="1991535841" sldId="563"/>
            <ac:picMk id="3" creationId="{E013AF0F-9CEE-490C-3C30-C85216960825}"/>
          </ac:picMkLst>
        </pc:picChg>
      </pc:sldChg>
      <pc:sldChg chg="modSp add mod ord">
        <pc:chgData name="Schilpzand, R.A. (Rutger)" userId="51883faa-f6e8-46b6-8389-01029aaf3ad7" providerId="ADAL" clId="{EAF08C5A-72F5-49EC-B7C1-F044B6674C49}" dt="2026-01-14T12:36:30.254" v="869"/>
        <pc:sldMkLst>
          <pc:docMk/>
          <pc:sldMk cId="3875234571" sldId="574"/>
        </pc:sldMkLst>
        <pc:graphicFrameChg chg="mod modGraphic">
          <ac:chgData name="Schilpzand, R.A. (Rutger)" userId="51883faa-f6e8-46b6-8389-01029aaf3ad7" providerId="ADAL" clId="{EAF08C5A-72F5-49EC-B7C1-F044B6674C49}" dt="2026-01-14T12:29:44.725" v="863" actId="14734"/>
          <ac:graphicFrameMkLst>
            <pc:docMk/>
            <pc:sldMk cId="3875234571" sldId="574"/>
            <ac:graphicFrameMk id="4" creationId="{81C56493-648A-13A1-FB5E-5831B72BA7EA}"/>
          </ac:graphicFrameMkLst>
        </pc:graphicFrameChg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2922032450" sldId="579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2609552372" sldId="581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1129402842" sldId="582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1352971027" sldId="585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2808929046" sldId="586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1527084326" sldId="587"/>
        </pc:sldMkLst>
      </pc:sldChg>
      <pc:sldChg chg="del">
        <pc:chgData name="Schilpzand, R.A. (Rutger)" userId="51883faa-f6e8-46b6-8389-01029aaf3ad7" providerId="ADAL" clId="{EAF08C5A-72F5-49EC-B7C1-F044B6674C49}" dt="2026-01-14T12:23:34.366" v="841" actId="47"/>
        <pc:sldMkLst>
          <pc:docMk/>
          <pc:sldMk cId="102395849" sldId="588"/>
        </pc:sldMkLst>
      </pc:sldChg>
      <pc:sldChg chg="del">
        <pc:chgData name="Schilpzand, R.A. (Rutger)" userId="51883faa-f6e8-46b6-8389-01029aaf3ad7" providerId="ADAL" clId="{EAF08C5A-72F5-49EC-B7C1-F044B6674C49}" dt="2026-01-14T11:19:17.045" v="234" actId="47"/>
        <pc:sldMkLst>
          <pc:docMk/>
          <pc:sldMk cId="1091128671" sldId="589"/>
        </pc:sldMkLst>
      </pc:sldChg>
      <pc:sldChg chg="del">
        <pc:chgData name="Schilpzand, R.A. (Rutger)" userId="51883faa-f6e8-46b6-8389-01029aaf3ad7" providerId="ADAL" clId="{EAF08C5A-72F5-49EC-B7C1-F044B6674C49}" dt="2026-01-14T12:23:28.942" v="840" actId="47"/>
        <pc:sldMkLst>
          <pc:docMk/>
          <pc:sldMk cId="2974410099" sldId="590"/>
        </pc:sldMkLst>
      </pc:sldChg>
      <pc:sldChg chg="modSp mod">
        <pc:chgData name="Schilpzand, R.A. (Rutger)" userId="51883faa-f6e8-46b6-8389-01029aaf3ad7" providerId="ADAL" clId="{EAF08C5A-72F5-49EC-B7C1-F044B6674C49}" dt="2026-01-14T13:25:53.186" v="1431" actId="20577"/>
        <pc:sldMkLst>
          <pc:docMk/>
          <pc:sldMk cId="3628373601" sldId="592"/>
        </pc:sldMkLst>
        <pc:spChg chg="mod">
          <ac:chgData name="Schilpzand, R.A. (Rutger)" userId="51883faa-f6e8-46b6-8389-01029aaf3ad7" providerId="ADAL" clId="{EAF08C5A-72F5-49EC-B7C1-F044B6674C49}" dt="2026-01-14T12:52:07.366" v="879" actId="20577"/>
          <ac:spMkLst>
            <pc:docMk/>
            <pc:sldMk cId="3628373601" sldId="592"/>
            <ac:spMk id="2" creationId="{4F0682D5-EC13-355F-AFB9-C12C211C8290}"/>
          </ac:spMkLst>
        </pc:spChg>
        <pc:spChg chg="mod">
          <ac:chgData name="Schilpzand, R.A. (Rutger)" userId="51883faa-f6e8-46b6-8389-01029aaf3ad7" providerId="ADAL" clId="{EAF08C5A-72F5-49EC-B7C1-F044B6674C49}" dt="2026-01-14T13:25:53.186" v="1431" actId="20577"/>
          <ac:spMkLst>
            <pc:docMk/>
            <pc:sldMk cId="3628373601" sldId="592"/>
            <ac:spMk id="3" creationId="{ECE49AC3-F498-60A5-6BB1-4DABB8261E92}"/>
          </ac:spMkLst>
        </pc:spChg>
      </pc:sldChg>
      <pc:sldChg chg="modSp mod ord">
        <pc:chgData name="Schilpzand, R.A. (Rutger)" userId="51883faa-f6e8-46b6-8389-01029aaf3ad7" providerId="ADAL" clId="{EAF08C5A-72F5-49EC-B7C1-F044B6674C49}" dt="2026-01-14T13:34:27.890" v="1661" actId="207"/>
        <pc:sldMkLst>
          <pc:docMk/>
          <pc:sldMk cId="76499480" sldId="593"/>
        </pc:sldMkLst>
        <pc:spChg chg="mod">
          <ac:chgData name="Schilpzand, R.A. (Rutger)" userId="51883faa-f6e8-46b6-8389-01029aaf3ad7" providerId="ADAL" clId="{EAF08C5A-72F5-49EC-B7C1-F044B6674C49}" dt="2026-01-14T12:58:58.190" v="1109" actId="20577"/>
          <ac:spMkLst>
            <pc:docMk/>
            <pc:sldMk cId="76499480" sldId="593"/>
            <ac:spMk id="2" creationId="{4E7DA656-0365-F0D9-B684-C0B987042549}"/>
          </ac:spMkLst>
        </pc:spChg>
        <pc:spChg chg="mod">
          <ac:chgData name="Schilpzand, R.A. (Rutger)" userId="51883faa-f6e8-46b6-8389-01029aaf3ad7" providerId="ADAL" clId="{EAF08C5A-72F5-49EC-B7C1-F044B6674C49}" dt="2026-01-14T13:34:27.890" v="1661" actId="207"/>
          <ac:spMkLst>
            <pc:docMk/>
            <pc:sldMk cId="76499480" sldId="593"/>
            <ac:spMk id="3" creationId="{4EDA3C24-645C-24EE-AD45-9554D47E4B97}"/>
          </ac:spMkLst>
        </pc:spChg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2135214635" sldId="597"/>
        </pc:sldMkLst>
      </pc:sldChg>
      <pc:sldChg chg="del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1714605266" sldId="599"/>
        </pc:sldMkLst>
      </pc:sldChg>
      <pc:sldChg chg="del ord">
        <pc:chgData name="Schilpzand, R.A. (Rutger)" userId="51883faa-f6e8-46b6-8389-01029aaf3ad7" providerId="ADAL" clId="{EAF08C5A-72F5-49EC-B7C1-F044B6674C49}" dt="2026-01-14T13:21:23.837" v="1339" actId="47"/>
        <pc:sldMkLst>
          <pc:docMk/>
          <pc:sldMk cId="1147193572" sldId="601"/>
        </pc:sldMkLst>
      </pc:sldChg>
      <pc:sldChg chg="addSp delSp modSp add mod">
        <pc:chgData name="Schilpzand, R.A. (Rutger)" userId="51883faa-f6e8-46b6-8389-01029aaf3ad7" providerId="ADAL" clId="{EAF08C5A-72F5-49EC-B7C1-F044B6674C49}" dt="2026-01-14T13:13:15.998" v="1222" actId="20577"/>
        <pc:sldMkLst>
          <pc:docMk/>
          <pc:sldMk cId="3744424820" sldId="602"/>
        </pc:sldMkLst>
        <pc:spChg chg="mod">
          <ac:chgData name="Schilpzand, R.A. (Rutger)" userId="51883faa-f6e8-46b6-8389-01029aaf3ad7" providerId="ADAL" clId="{EAF08C5A-72F5-49EC-B7C1-F044B6674C49}" dt="2026-01-14T13:13:15.998" v="1222" actId="20577"/>
          <ac:spMkLst>
            <pc:docMk/>
            <pc:sldMk cId="3744424820" sldId="602"/>
            <ac:spMk id="2" creationId="{85E71659-9C65-76BD-592C-C12AB2AAC63D}"/>
          </ac:spMkLst>
        </pc:spChg>
        <pc:spChg chg="mod">
          <ac:chgData name="Schilpzand, R.A. (Rutger)" userId="51883faa-f6e8-46b6-8389-01029aaf3ad7" providerId="ADAL" clId="{EAF08C5A-72F5-49EC-B7C1-F044B6674C49}" dt="2026-01-14T11:48:24.567" v="725" actId="113"/>
          <ac:spMkLst>
            <pc:docMk/>
            <pc:sldMk cId="3744424820" sldId="602"/>
            <ac:spMk id="3" creationId="{C98FCE67-5649-6B94-4FF5-749D685B2A64}"/>
          </ac:spMkLst>
        </pc:spChg>
        <pc:spChg chg="mod topLvl">
          <ac:chgData name="Schilpzand, R.A. (Rutger)" userId="51883faa-f6e8-46b6-8389-01029aaf3ad7" providerId="ADAL" clId="{EAF08C5A-72F5-49EC-B7C1-F044B6674C49}" dt="2026-01-14T11:31:57.474" v="518" actId="20577"/>
          <ac:spMkLst>
            <pc:docMk/>
            <pc:sldMk cId="3744424820" sldId="602"/>
            <ac:spMk id="6" creationId="{291C93AA-8A3D-8DF2-1CA0-3B5939FDBCEB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9" creationId="{F9CAC25E-6DDC-8F85-76F9-1F08186E69F5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23" creationId="{874B4E4E-DE49-9F40-6D51-0D41571478BF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24" creationId="{1F250F3B-BD22-3878-C790-5602DC2F29FE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25" creationId="{064B7A43-CEBA-BED2-CCCD-286D0019E783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26" creationId="{CF0E95AF-AE33-2D87-A82E-F46C20E47C9F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27" creationId="{0DBBD0C9-BECE-210F-8B73-A3CF01EE2112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29" creationId="{B56D657F-0B1E-80B7-3AD1-926F9120D645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33" creationId="{2327575C-917C-ACB9-1AB8-065E64FA579C}"/>
          </ac:spMkLst>
        </pc:spChg>
        <pc:spChg chg="mod">
          <ac:chgData name="Schilpzand, R.A. (Rutger)" userId="51883faa-f6e8-46b6-8389-01029aaf3ad7" providerId="ADAL" clId="{EAF08C5A-72F5-49EC-B7C1-F044B6674C49}" dt="2026-01-14T11:24:01.958" v="453"/>
          <ac:spMkLst>
            <pc:docMk/>
            <pc:sldMk cId="3744424820" sldId="602"/>
            <ac:spMk id="55" creationId="{9B128238-E5ED-FCF5-470F-C8090720556F}"/>
          </ac:spMkLst>
        </pc:spChg>
        <pc:grpChg chg="del mod">
          <ac:chgData name="Schilpzand, R.A. (Rutger)" userId="51883faa-f6e8-46b6-8389-01029aaf3ad7" providerId="ADAL" clId="{EAF08C5A-72F5-49EC-B7C1-F044B6674C49}" dt="2026-01-14T11:24:15.676" v="455" actId="478"/>
          <ac:grpSpMkLst>
            <pc:docMk/>
            <pc:sldMk cId="3744424820" sldId="602"/>
            <ac:grpSpMk id="5" creationId="{4D4ADB3C-5716-822F-4386-11B9CAF462F0}"/>
          </ac:grpSpMkLst>
        </pc:grpChg>
        <pc:grpChg chg="mod">
          <ac:chgData name="Schilpzand, R.A. (Rutger)" userId="51883faa-f6e8-46b6-8389-01029aaf3ad7" providerId="ADAL" clId="{EAF08C5A-72F5-49EC-B7C1-F044B6674C49}" dt="2026-01-14T11:24:08.742" v="454" actId="1076"/>
          <ac:grpSpMkLst>
            <pc:docMk/>
            <pc:sldMk cId="3744424820" sldId="602"/>
            <ac:grpSpMk id="8" creationId="{2E0BED42-8DE5-3439-F198-DE4C469050DE}"/>
          </ac:grpSpMkLst>
        </pc:grpChg>
        <pc:grpChg chg="mod">
          <ac:chgData name="Schilpzand, R.A. (Rutger)" userId="51883faa-f6e8-46b6-8389-01029aaf3ad7" providerId="ADAL" clId="{EAF08C5A-72F5-49EC-B7C1-F044B6674C49}" dt="2026-01-14T11:24:08.742" v="454" actId="1076"/>
          <ac:grpSpMkLst>
            <pc:docMk/>
            <pc:sldMk cId="3744424820" sldId="602"/>
            <ac:grpSpMk id="15" creationId="{B59E0E64-5E38-129E-C730-ED8F3C2D833F}"/>
          </ac:grpSpMkLst>
        </pc:grpChg>
        <pc:picChg chg="add mod">
          <ac:chgData name="Schilpzand, R.A. (Rutger)" userId="51883faa-f6e8-46b6-8389-01029aaf3ad7" providerId="ADAL" clId="{EAF08C5A-72F5-49EC-B7C1-F044B6674C49}" dt="2026-01-14T11:17:02.319" v="213"/>
          <ac:picMkLst>
            <pc:docMk/>
            <pc:sldMk cId="3744424820" sldId="602"/>
            <ac:picMk id="4" creationId="{CB1FBEB2-A75F-272B-E3C5-0A0E12923CC8}"/>
          </ac:picMkLst>
        </pc:picChg>
        <pc:picChg chg="del topLvl">
          <ac:chgData name="Schilpzand, R.A. (Rutger)" userId="51883faa-f6e8-46b6-8389-01029aaf3ad7" providerId="ADAL" clId="{EAF08C5A-72F5-49EC-B7C1-F044B6674C49}" dt="2026-01-14T11:24:15.676" v="455" actId="478"/>
          <ac:picMkLst>
            <pc:docMk/>
            <pc:sldMk cId="3744424820" sldId="602"/>
            <ac:picMk id="7" creationId="{54CFF597-4443-E637-2EF0-4FA22B47A1B1}"/>
          </ac:picMkLst>
        </pc:picChg>
        <pc:cxnChg chg="mod">
          <ac:chgData name="Schilpzand, R.A. (Rutger)" userId="51883faa-f6e8-46b6-8389-01029aaf3ad7" providerId="ADAL" clId="{EAF08C5A-72F5-49EC-B7C1-F044B6674C49}" dt="2026-01-14T11:24:08.742" v="454" actId="1076"/>
          <ac:cxnSpMkLst>
            <pc:docMk/>
            <pc:sldMk cId="3744424820" sldId="602"/>
            <ac:cxnSpMk id="11" creationId="{E0F1B232-8B3A-E1A5-F8D2-3203FAAB9A6F}"/>
          </ac:cxnSpMkLst>
        </pc:cxnChg>
        <pc:cxnChg chg="mod">
          <ac:chgData name="Schilpzand, R.A. (Rutger)" userId="51883faa-f6e8-46b6-8389-01029aaf3ad7" providerId="ADAL" clId="{EAF08C5A-72F5-49EC-B7C1-F044B6674C49}" dt="2026-01-14T11:24:08.742" v="454" actId="1076"/>
          <ac:cxnSpMkLst>
            <pc:docMk/>
            <pc:sldMk cId="3744424820" sldId="602"/>
            <ac:cxnSpMk id="12" creationId="{03D1B6D7-DCE7-BEAC-3D13-3C0E8ECC68DE}"/>
          </ac:cxnSpMkLst>
        </pc:cxnChg>
        <pc:cxnChg chg="mod">
          <ac:chgData name="Schilpzand, R.A. (Rutger)" userId="51883faa-f6e8-46b6-8389-01029aaf3ad7" providerId="ADAL" clId="{EAF08C5A-72F5-49EC-B7C1-F044B6674C49}" dt="2026-01-14T11:24:08.742" v="454" actId="1076"/>
          <ac:cxnSpMkLst>
            <pc:docMk/>
            <pc:sldMk cId="3744424820" sldId="602"/>
            <ac:cxnSpMk id="13" creationId="{30658FD6-05D8-2F31-6A65-2EAECDBBB6C4}"/>
          </ac:cxnSpMkLst>
        </pc:cxnChg>
        <pc:cxnChg chg="mod">
          <ac:chgData name="Schilpzand, R.A. (Rutger)" userId="51883faa-f6e8-46b6-8389-01029aaf3ad7" providerId="ADAL" clId="{EAF08C5A-72F5-49EC-B7C1-F044B6674C49}" dt="2026-01-14T11:24:08.742" v="454" actId="1076"/>
          <ac:cxnSpMkLst>
            <pc:docMk/>
            <pc:sldMk cId="3744424820" sldId="602"/>
            <ac:cxnSpMk id="14" creationId="{B1874D18-69F9-4B5D-D260-1676F06CDDE5}"/>
          </ac:cxnSpMkLst>
        </pc:cxnChg>
      </pc:sldChg>
      <pc:sldChg chg="addSp modSp add mod">
        <pc:chgData name="Schilpzand, R.A. (Rutger)" userId="51883faa-f6e8-46b6-8389-01029aaf3ad7" providerId="ADAL" clId="{EAF08C5A-72F5-49EC-B7C1-F044B6674C49}" dt="2026-01-14T13:24:11.119" v="1366" actId="6549"/>
        <pc:sldMkLst>
          <pc:docMk/>
          <pc:sldMk cId="3256835122" sldId="603"/>
        </pc:sldMkLst>
        <pc:spChg chg="mod">
          <ac:chgData name="Schilpzand, R.A. (Rutger)" userId="51883faa-f6e8-46b6-8389-01029aaf3ad7" providerId="ADAL" clId="{EAF08C5A-72F5-49EC-B7C1-F044B6674C49}" dt="2026-01-14T13:13:12.093" v="1219" actId="20577"/>
          <ac:spMkLst>
            <pc:docMk/>
            <pc:sldMk cId="3256835122" sldId="603"/>
            <ac:spMk id="2" creationId="{85E71659-9C65-76BD-592C-C12AB2AAC63D}"/>
          </ac:spMkLst>
        </pc:spChg>
        <pc:spChg chg="mod">
          <ac:chgData name="Schilpzand, R.A. (Rutger)" userId="51883faa-f6e8-46b6-8389-01029aaf3ad7" providerId="ADAL" clId="{EAF08C5A-72F5-49EC-B7C1-F044B6674C49}" dt="2026-01-14T13:24:11.119" v="1366" actId="6549"/>
          <ac:spMkLst>
            <pc:docMk/>
            <pc:sldMk cId="3256835122" sldId="603"/>
            <ac:spMk id="3" creationId="{C98FCE67-5649-6B94-4FF5-749D685B2A64}"/>
          </ac:spMkLst>
        </pc:spChg>
        <pc:picChg chg="add mod">
          <ac:chgData name="Schilpzand, R.A. (Rutger)" userId="51883faa-f6e8-46b6-8389-01029aaf3ad7" providerId="ADAL" clId="{EAF08C5A-72F5-49EC-B7C1-F044B6674C49}" dt="2026-01-14T11:17:20.088" v="216"/>
          <ac:picMkLst>
            <pc:docMk/>
            <pc:sldMk cId="3256835122" sldId="603"/>
            <ac:picMk id="4" creationId="{B515C9D6-5B62-88CB-F218-C3739F98FEEE}"/>
          </ac:picMkLst>
        </pc:picChg>
      </pc:sldChg>
      <pc:sldChg chg="addSp modSp add del mod">
        <pc:chgData name="Schilpzand, R.A. (Rutger)" userId="51883faa-f6e8-46b6-8389-01029aaf3ad7" providerId="ADAL" clId="{EAF08C5A-72F5-49EC-B7C1-F044B6674C49}" dt="2026-01-14T12:23:27.426" v="839" actId="47"/>
        <pc:sldMkLst>
          <pc:docMk/>
          <pc:sldMk cId="2945859675" sldId="604"/>
        </pc:sldMkLst>
        <pc:spChg chg="mod">
          <ac:chgData name="Schilpzand, R.A. (Rutger)" userId="51883faa-f6e8-46b6-8389-01029aaf3ad7" providerId="ADAL" clId="{EAF08C5A-72F5-49EC-B7C1-F044B6674C49}" dt="2026-01-14T11:17:49.564" v="226" actId="20577"/>
          <ac:spMkLst>
            <pc:docMk/>
            <pc:sldMk cId="2945859675" sldId="604"/>
            <ac:spMk id="2" creationId="{85E71659-9C65-76BD-592C-C12AB2AAC63D}"/>
          </ac:spMkLst>
        </pc:spChg>
        <pc:spChg chg="mod">
          <ac:chgData name="Schilpzand, R.A. (Rutger)" userId="51883faa-f6e8-46b6-8389-01029aaf3ad7" providerId="ADAL" clId="{EAF08C5A-72F5-49EC-B7C1-F044B6674C49}" dt="2026-01-14T12:22:07.890" v="813" actId="6549"/>
          <ac:spMkLst>
            <pc:docMk/>
            <pc:sldMk cId="2945859675" sldId="604"/>
            <ac:spMk id="3" creationId="{C98FCE67-5649-6B94-4FF5-749D685B2A64}"/>
          </ac:spMkLst>
        </pc:spChg>
        <pc:picChg chg="add mod">
          <ac:chgData name="Schilpzand, R.A. (Rutger)" userId="51883faa-f6e8-46b6-8389-01029aaf3ad7" providerId="ADAL" clId="{EAF08C5A-72F5-49EC-B7C1-F044B6674C49}" dt="2026-01-14T11:17:32.070" v="219"/>
          <ac:picMkLst>
            <pc:docMk/>
            <pc:sldMk cId="2945859675" sldId="604"/>
            <ac:picMk id="4" creationId="{CA78FC53-EAC2-384E-5411-5D9E845EB949}"/>
          </ac:picMkLst>
        </pc:picChg>
      </pc:sldChg>
      <pc:sldChg chg="modSp add mod">
        <pc:chgData name="Schilpzand, R.A. (Rutger)" userId="51883faa-f6e8-46b6-8389-01029aaf3ad7" providerId="ADAL" clId="{EAF08C5A-72F5-49EC-B7C1-F044B6674C49}" dt="2026-01-14T11:23:13.765" v="451" actId="6549"/>
        <pc:sldMkLst>
          <pc:docMk/>
          <pc:sldMk cId="3668124257" sldId="605"/>
        </pc:sldMkLst>
        <pc:spChg chg="mod">
          <ac:chgData name="Schilpzand, R.A. (Rutger)" userId="51883faa-f6e8-46b6-8389-01029aaf3ad7" providerId="ADAL" clId="{EAF08C5A-72F5-49EC-B7C1-F044B6674C49}" dt="2026-01-14T11:22:42.376" v="435" actId="14100"/>
          <ac:spMkLst>
            <pc:docMk/>
            <pc:sldMk cId="3668124257" sldId="605"/>
            <ac:spMk id="2" creationId="{D958F795-4E70-057E-BA5C-9C84CC8EDE67}"/>
          </ac:spMkLst>
        </pc:spChg>
        <pc:spChg chg="mod">
          <ac:chgData name="Schilpzand, R.A. (Rutger)" userId="51883faa-f6e8-46b6-8389-01029aaf3ad7" providerId="ADAL" clId="{EAF08C5A-72F5-49EC-B7C1-F044B6674C49}" dt="2026-01-14T11:23:13.765" v="451" actId="6549"/>
          <ac:spMkLst>
            <pc:docMk/>
            <pc:sldMk cId="3668124257" sldId="605"/>
            <ac:spMk id="8" creationId="{42884905-3AD8-9506-5C6C-09B44FC3FEBD}"/>
          </ac:spMkLst>
        </pc:spChg>
      </pc:sldChg>
      <pc:sldChg chg="addSp delSp modSp add mod ord">
        <pc:chgData name="Schilpzand, R.A. (Rutger)" userId="51883faa-f6e8-46b6-8389-01029aaf3ad7" providerId="ADAL" clId="{EAF08C5A-72F5-49EC-B7C1-F044B6674C49}" dt="2026-01-14T13:38:10.358" v="1716" actId="207"/>
        <pc:sldMkLst>
          <pc:docMk/>
          <pc:sldMk cId="2521130368" sldId="606"/>
        </pc:sldMkLst>
        <pc:spChg chg="mod">
          <ac:chgData name="Schilpzand, R.A. (Rutger)" userId="51883faa-f6e8-46b6-8389-01029aaf3ad7" providerId="ADAL" clId="{EAF08C5A-72F5-49EC-B7C1-F044B6674C49}" dt="2026-01-14T13:38:10.358" v="1716" actId="207"/>
          <ac:spMkLst>
            <pc:docMk/>
            <pc:sldMk cId="2521130368" sldId="606"/>
            <ac:spMk id="2" creationId="{16AAA019-0566-CAF7-60EA-61B8683A3C24}"/>
          </ac:spMkLst>
        </pc:spChg>
        <pc:spChg chg="mod">
          <ac:chgData name="Schilpzand, R.A. (Rutger)" userId="51883faa-f6e8-46b6-8389-01029aaf3ad7" providerId="ADAL" clId="{EAF08C5A-72F5-49EC-B7C1-F044B6674C49}" dt="2026-01-14T13:37:51.544" v="1715" actId="368"/>
          <ac:spMkLst>
            <pc:docMk/>
            <pc:sldMk cId="2521130368" sldId="606"/>
            <ac:spMk id="3" creationId="{666080B5-35A8-9BDE-D62B-7CC7BBB45398}"/>
          </ac:spMkLst>
        </pc:spChg>
        <pc:picChg chg="add del mod modCrop">
          <ac:chgData name="Schilpzand, R.A. (Rutger)" userId="51883faa-f6e8-46b6-8389-01029aaf3ad7" providerId="ADAL" clId="{EAF08C5A-72F5-49EC-B7C1-F044B6674C49}" dt="2026-01-14T13:20:40.607" v="1325" actId="478"/>
          <ac:picMkLst>
            <pc:docMk/>
            <pc:sldMk cId="2521130368" sldId="606"/>
            <ac:picMk id="6" creationId="{FA2DB7B5-B085-46C6-9BD0-84A3DB48885A}"/>
          </ac:picMkLst>
        </pc:picChg>
        <pc:picChg chg="add mod modCrop">
          <ac:chgData name="Schilpzand, R.A. (Rutger)" userId="51883faa-f6e8-46b6-8389-01029aaf3ad7" providerId="ADAL" clId="{EAF08C5A-72F5-49EC-B7C1-F044B6674C49}" dt="2026-01-14T13:21:04.231" v="1332" actId="1076"/>
          <ac:picMkLst>
            <pc:docMk/>
            <pc:sldMk cId="2521130368" sldId="606"/>
            <ac:picMk id="8" creationId="{E1B61FA0-FA4D-EE44-E777-293331D2A102}"/>
          </ac:picMkLst>
        </pc:picChg>
      </pc:sldChg>
      <pc:sldChg chg="add del">
        <pc:chgData name="Schilpzand, R.A. (Rutger)" userId="51883faa-f6e8-46b6-8389-01029aaf3ad7" providerId="ADAL" clId="{EAF08C5A-72F5-49EC-B7C1-F044B6674C49}" dt="2026-01-14T13:36:22.155" v="1701" actId="2890"/>
        <pc:sldMkLst>
          <pc:docMk/>
          <pc:sldMk cId="3530099243" sldId="607"/>
        </pc:sldMkLst>
      </pc:sldChg>
      <pc:sldMasterChg chg="del delSldLayout">
        <pc:chgData name="Schilpzand, R.A. (Rutger)" userId="51883faa-f6e8-46b6-8389-01029aaf3ad7" providerId="ADAL" clId="{EAF08C5A-72F5-49EC-B7C1-F044B6674C49}" dt="2026-01-14T13:21:23.837" v="1339" actId="47"/>
        <pc:sldMasterMkLst>
          <pc:docMk/>
          <pc:sldMasterMk cId="2141170106" sldId="2147483672"/>
        </pc:sldMasterMkLst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3024383877" sldId="2147483673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3594198650" sldId="2147483674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195322883" sldId="2147483675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3905838844" sldId="2147483676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4094849377" sldId="2147483677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3113200410" sldId="2147483678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3188775520" sldId="2147483679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4076878671" sldId="2147483680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3944930193" sldId="2147483681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1494213531" sldId="2147483682"/>
          </pc:sldLayoutMkLst>
        </pc:sldLayoutChg>
        <pc:sldLayoutChg chg="del">
          <pc:chgData name="Schilpzand, R.A. (Rutger)" userId="51883faa-f6e8-46b6-8389-01029aaf3ad7" providerId="ADAL" clId="{EAF08C5A-72F5-49EC-B7C1-F044B6674C49}" dt="2026-01-14T13:21:23.837" v="1339" actId="47"/>
          <pc:sldLayoutMkLst>
            <pc:docMk/>
            <pc:sldMasterMk cId="2141170106" sldId="2147483672"/>
            <pc:sldLayoutMk cId="629178968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576E-2039-4512-B068-56DF8C2FB7B4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56E3-0616-4416-88F7-50A058F3A9F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38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I </a:t>
            </a:r>
            <a:r>
              <a:rPr lang="nl-BE" dirty="0" err="1"/>
              <a:t>would</a:t>
            </a:r>
            <a:r>
              <a:rPr lang="nl-BE" dirty="0"/>
              <a:t> like </a:t>
            </a:r>
            <a:r>
              <a:rPr lang="nl-BE" dirty="0" err="1"/>
              <a:t>to</a:t>
            </a:r>
            <a:r>
              <a:rPr lang="nl-BE" dirty="0"/>
              <a:t> talk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market </a:t>
            </a:r>
            <a:r>
              <a:rPr lang="nl-BE" dirty="0" err="1"/>
              <a:t>the</a:t>
            </a:r>
            <a:r>
              <a:rPr lang="nl-BE" dirty="0"/>
              <a:t> data, but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time make datasets </a:t>
            </a:r>
            <a:r>
              <a:rPr lang="nl-BE" dirty="0" err="1"/>
              <a:t>reliable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more </a:t>
            </a:r>
            <a:r>
              <a:rPr lang="nl-BE" dirty="0" err="1"/>
              <a:t>impactful</a:t>
            </a:r>
            <a:r>
              <a:rPr lang="nl-BE" dirty="0"/>
              <a:t>. </a:t>
            </a:r>
            <a:r>
              <a:rPr lang="nl-BE" dirty="0" err="1"/>
              <a:t>While</a:t>
            </a:r>
            <a:r>
              <a:rPr lang="nl-BE" dirty="0"/>
              <a:t> </a:t>
            </a:r>
            <a:r>
              <a:rPr lang="nl-BE" dirty="0" err="1"/>
              <a:t>improving</a:t>
            </a:r>
            <a:r>
              <a:rPr lang="nl-BE" dirty="0"/>
              <a:t> </a:t>
            </a:r>
            <a:r>
              <a:rPr lang="nl-BE" dirty="0" err="1"/>
              <a:t>visibility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popularity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increase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reliability</a:t>
            </a:r>
            <a:r>
              <a:rPr lang="nl-BE" dirty="0"/>
              <a:t> of </a:t>
            </a:r>
            <a:r>
              <a:rPr lang="nl-BE" dirty="0" err="1"/>
              <a:t>your</a:t>
            </a:r>
            <a:r>
              <a:rPr lang="nl-BE" dirty="0"/>
              <a:t> data,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attract</a:t>
            </a:r>
            <a:r>
              <a:rPr lang="nl-BE" dirty="0"/>
              <a:t> feedback </a:t>
            </a:r>
            <a:r>
              <a:rPr lang="nl-BE" dirty="0" err="1"/>
              <a:t>from</a:t>
            </a:r>
            <a:r>
              <a:rPr lang="nl-BE" dirty="0"/>
              <a:t> users. In </a:t>
            </a:r>
            <a:r>
              <a:rPr lang="nl-BE" dirty="0" err="1"/>
              <a:t>the</a:t>
            </a:r>
            <a:r>
              <a:rPr lang="nl-BE" dirty="0"/>
              <a:t> end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aim</a:t>
            </a:r>
            <a:r>
              <a:rPr lang="nl-BE" dirty="0"/>
              <a:t> is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researchers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get </a:t>
            </a:r>
            <a:r>
              <a:rPr lang="nl-BE" dirty="0" err="1"/>
              <a:t>reliable</a:t>
            </a:r>
            <a:r>
              <a:rPr lang="nl-BE" dirty="0"/>
              <a:t> </a:t>
            </a:r>
            <a:r>
              <a:rPr lang="nl-BE" dirty="0" err="1"/>
              <a:t>experience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data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A7EA5-04CF-9B40-A212-E6BD38484C03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5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EA6E-5769-14FF-2597-7A4B18CCF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0A873-3AC3-B141-EAEB-7C417375F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461FB-4A35-1EFC-1BDB-3EA32158C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71F43-AEEF-8D27-70F4-17FA3A699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2B519-EF42-C588-86D0-0F0AB444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654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16FA-7FC0-6B82-C69F-D3833455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03DEB-63E4-6B2D-B428-979127387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76D2F-5854-F147-5F36-2D2EA6E3D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1E2B-7382-031F-6549-A4C188FF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1210-62C9-C322-5208-9433F112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0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7A401-9C93-E187-487B-BC8410963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E9141-6F48-EC16-C24B-5409588E5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14B79-B7C8-CFC8-B83F-6B26BB6D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B0F2E-0891-72F1-1A8B-B59189F2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FCB94-3D3F-EA00-6FA6-B21F4E15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8C17-63B0-0DE0-5BCD-B79D9DCE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2169-90BB-E488-12C3-ADFE65C19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A2337-1810-D5E1-8A32-AE9DBF2B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3F4CA-F310-CFE9-07C6-14ACC060A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AA0DD-FCA1-F92E-8986-2799FE10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08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FF76-8091-D630-3757-3F386A982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4AF66-0A24-61BA-E3A4-35403FFF8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64EA-AFFC-E99B-D868-B11B0397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7B356-4B13-9FC1-1B18-B059555F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C3CE7-D262-44D0-F4E9-80763C81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66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9194-FA36-3C6F-87F4-85DFA9C0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F758-5F35-A8D7-EAF4-4D660F967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5230E6-6038-0A25-5B79-7DA8B6C9A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01DDF-C301-7ECF-19FE-05D34FD5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FAB02-E975-65C8-6AE0-0EBBB2AD1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27996-AA95-124E-00FA-65DBFE60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13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6422-F87B-8AAC-BCE0-3716831E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BDB2C-EEA5-EABA-EC5F-E2D34CA92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059A6-633E-7D86-073F-FA85B419B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509A8-7DBE-1786-F922-096C772F1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F7C188-655D-757D-BFDB-D52E51221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74718B-5A91-BF2C-79E7-9CC3566C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FCDDDC-8E89-87E1-97E8-5FDA1FDC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3DE35A-F4B1-8D43-F342-E3EFD76B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61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CE225-20D4-7427-1D19-45709DC7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C7ECD-FC25-14B4-D956-EE719444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50C11-F990-32F4-66E6-1BBDCF0E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00FC9-3F7B-7B30-71C6-2BA76290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01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F6D6CF-A0E1-1777-9A6B-C613CA5A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BF11F-167E-C33A-AEDF-8C5AB82A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762EE-E4F4-DF35-EA04-2EAC64BF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16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326C-4F63-1459-A82A-5DFB4F58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6799-3489-7176-23E0-90DA76832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9EDB8-D5E6-340C-26DE-E40C9787E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E75DB-3DFC-E7A7-F06D-2E17125DB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E4C1B-321E-4CEA-9E36-C4DE8F57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33BF6-26B3-9E30-3137-E8B7FE6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39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3A84-028A-B099-3CAC-7FF23C29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F3E3A-6A66-5A77-B6FA-333454B58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BAF60-8EC6-5A9F-7787-DE0D720E7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380F1-07CB-DE87-DD9C-953CC20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1835B-12B5-2101-2E2E-045062F5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6ADB9-3FEE-9BF6-35E3-6EA2EF37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8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BFE9D2-0449-C27A-73FC-14D40AC6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7C1B8-BBD8-F320-9B9B-3A25634B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BFD4F-9BD4-5614-D6B4-08B076895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99ABA-CF28-420F-989D-DEF6FC58228D}" type="datetimeFigureOut">
              <a:rPr lang="nl-NL" smtClean="0"/>
              <a:t>15-1-2026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AD47C-D298-6DA5-133D-F49CC7686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D857F-EF62-2B7D-64E5-10DDC0600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AA1F-CF6E-4EF6-A9D2-E48BEBDD971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11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dcc-synthetic-data.nl/" TargetMode="External"/><Relationship Id="rId7" Type="http://schemas.openxmlformats.org/officeDocument/2006/relationships/hyperlink" Target="https://social-enterprise.nl/over-sociaal-ondernemen/impact-first/" TargetMode="External"/><Relationship Id="rId2" Type="http://schemas.openxmlformats.org/officeDocument/2006/relationships/hyperlink" Target="https://firmbackbone.nl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lburguniversity.edu/nl/onderzoek/instituten-en-researchgroepen/ticcoda" TargetMode="External"/><Relationship Id="rId5" Type="http://schemas.openxmlformats.org/officeDocument/2006/relationships/hyperlink" Target="https://edata.nl/2025/10/27/data-access-broker-een-stap-naar-snellere-en-veiligere-toegang-tot-de-gegevens/" TargetMode="External"/><Relationship Id="rId4" Type="http://schemas.openxmlformats.org/officeDocument/2006/relationships/hyperlink" Target="https://jack-fitzgerald.github.io/files/LISA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dcc-synthetic-data.nl/" TargetMode="External"/><Relationship Id="rId7" Type="http://schemas.openxmlformats.org/officeDocument/2006/relationships/hyperlink" Target="https://social-enterprise.nl/over-sociaal-ondernemen/impact-first/" TargetMode="External"/><Relationship Id="rId2" Type="http://schemas.openxmlformats.org/officeDocument/2006/relationships/hyperlink" Target="https://firmbackbone.nl/abou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lburguniversity.edu/nl/onderzoek/instituten-en-researchgroepen/ticcoda" TargetMode="External"/><Relationship Id="rId5" Type="http://schemas.openxmlformats.org/officeDocument/2006/relationships/hyperlink" Target="https://edata.nl/2025/10/27/data-access-broker-een-stap-naar-snellere-en-veiligere-toegang-tot-de-gegevens/" TargetMode="External"/><Relationship Id="rId4" Type="http://schemas.openxmlformats.org/officeDocument/2006/relationships/hyperlink" Target="https://jack-fitzgerald.github.io/files/LISA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55F23-0D11-1120-6979-8A423CC6B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636937"/>
            <a:ext cx="5162991" cy="2651200"/>
          </a:xfrm>
        </p:spPr>
        <p:txBody>
          <a:bodyPr anchor="t">
            <a:normAutofit fontScale="90000"/>
          </a:bodyPr>
          <a:lstStyle/>
          <a:p>
            <a:pPr algn="l"/>
            <a:br>
              <a:rPr lang="nl-NL" sz="5400" b="1" kern="0" noProof="0" dirty="0">
                <a:latin typeface="Fira Sans"/>
                <a:ea typeface="Fira Code"/>
              </a:rPr>
            </a:br>
            <a:r>
              <a:rPr lang="nl-NL" sz="2800" b="1" kern="0" noProof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Open-</a:t>
            </a:r>
            <a:r>
              <a:rPr lang="nl-NL" sz="2800" b="1" kern="0" noProof="0" dirty="0" err="1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science</a:t>
            </a:r>
            <a:r>
              <a:rPr lang="nl-NL" sz="2800" b="1" kern="0" noProof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 </a:t>
            </a:r>
            <a:r>
              <a:rPr lang="nl-NL" sz="2800" b="1" kern="0" noProof="0" dirty="0" err="1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principles</a:t>
            </a:r>
            <a:r>
              <a:rPr lang="nl-NL" sz="2800" b="1" kern="0" noProof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 </a:t>
            </a:r>
            <a:r>
              <a:rPr lang="nl-NL" sz="2800" b="1" kern="0" noProof="0" dirty="0" err="1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and</a:t>
            </a:r>
            <a:r>
              <a:rPr lang="nl-NL" sz="2800" b="1" kern="0" noProof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 </a:t>
            </a:r>
            <a:r>
              <a:rPr lang="nl-NL" sz="2800" b="1" kern="0" noProof="0" dirty="0" err="1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restricted</a:t>
            </a:r>
            <a:r>
              <a:rPr lang="nl-NL" sz="2800" b="1" kern="0" noProof="0" dirty="0">
                <a:solidFill>
                  <a:schemeClr val="bg1">
                    <a:lumMod val="65000"/>
                  </a:schemeClr>
                </a:solidFill>
                <a:latin typeface="Fira Sans"/>
                <a:ea typeface="Fira Code"/>
              </a:rPr>
              <a:t> data</a:t>
            </a:r>
            <a:br>
              <a:rPr lang="nl-NL" sz="5400" b="1" kern="0" noProof="0" dirty="0">
                <a:latin typeface="Fira Sans"/>
                <a:ea typeface="Fira Code"/>
              </a:rPr>
            </a:br>
            <a:br>
              <a:rPr lang="nl-NL" sz="5400" b="1" kern="0" noProof="0" dirty="0">
                <a:latin typeface="Fira Sans"/>
                <a:ea typeface="Fira Code"/>
              </a:rPr>
            </a:br>
            <a:r>
              <a:rPr lang="nl-NL" sz="2200" kern="0" noProof="0" dirty="0">
                <a:latin typeface="Fira Sans"/>
                <a:ea typeface="Fira Code"/>
              </a:rPr>
              <a:t>Peter Gerbrands, </a:t>
            </a:r>
            <a:r>
              <a:rPr lang="nl-NL" sz="2200" kern="0" noProof="0" dirty="0">
                <a:latin typeface="Fira Sans"/>
                <a:ea typeface="Fira Code"/>
                <a:cs typeface="+mj-lt"/>
              </a:rPr>
              <a:t>Wolter</a:t>
            </a:r>
            <a:r>
              <a:rPr lang="nl-NL" sz="2200" kern="0" noProof="0" dirty="0">
                <a:latin typeface="Fira Sans"/>
                <a:ea typeface="Fira Code"/>
              </a:rPr>
              <a:t> Hassink, </a:t>
            </a:r>
            <a:br>
              <a:rPr lang="nl-NL" sz="2200" kern="0" noProof="0" dirty="0">
                <a:latin typeface="Fira Sans"/>
                <a:ea typeface="Fira Code"/>
              </a:rPr>
            </a:br>
            <a:r>
              <a:rPr lang="nl-NL" sz="2200" kern="0" noProof="0" dirty="0">
                <a:latin typeface="Fira Sans"/>
                <a:ea typeface="Fira Code"/>
              </a:rPr>
              <a:t>Daniel Oberski, Rutger Schilpzand, </a:t>
            </a:r>
            <a:br>
              <a:rPr lang="nl-NL" sz="2200" kern="0" noProof="0" dirty="0">
                <a:latin typeface="Fira Sans"/>
                <a:ea typeface="Fira Code"/>
              </a:rPr>
            </a:br>
            <a:r>
              <a:rPr lang="nl-NL" sz="2200" kern="0" noProof="0" dirty="0">
                <a:latin typeface="Fira Sans"/>
                <a:ea typeface="Fira Code"/>
              </a:rPr>
              <a:t>Arjen van Witteloostuijn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E6BC07-2C2E-77E6-3CE0-628192BC7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60015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nl-NL" sz="1800" b="1" noProof="0" dirty="0" err="1">
                <a:solidFill>
                  <a:srgbClr val="222222"/>
                </a:solidFill>
                <a:effectLst/>
                <a:latin typeface="Fira Sans" panose="020B0503050000020004" pitchFamily="34" charset="0"/>
                <a:ea typeface="Aptos" panose="020B0004020202020204" pitchFamily="34" charset="0"/>
              </a:rPr>
              <a:t>Infrastructure</a:t>
            </a:r>
            <a:r>
              <a:rPr lang="nl-NL" sz="1800" b="1" noProof="0" dirty="0">
                <a:solidFill>
                  <a:srgbClr val="222222"/>
                </a:solidFill>
                <a:effectLst/>
                <a:latin typeface="Fira Sans" panose="020B0503050000020004" pitchFamily="34" charset="0"/>
                <a:ea typeface="Aptos" panose="020B0004020202020204" pitchFamily="34" charset="0"/>
              </a:rPr>
              <a:t> Kick-off</a:t>
            </a:r>
          </a:p>
          <a:p>
            <a:pPr algn="l"/>
            <a:r>
              <a:rPr lang="nl-NL" sz="1800" noProof="0" dirty="0">
                <a:latin typeface="Fira Sans" panose="020B0503050000020004" pitchFamily="34" charset="0"/>
              </a:rPr>
              <a:t>15 </a:t>
            </a:r>
            <a:r>
              <a:rPr lang="nl-NL" sz="1800" noProof="0" dirty="0" err="1">
                <a:latin typeface="Fira Sans" panose="020B0503050000020004" pitchFamily="34" charset="0"/>
              </a:rPr>
              <a:t>January</a:t>
            </a:r>
            <a:r>
              <a:rPr lang="nl-NL" sz="1800" noProof="0" dirty="0">
                <a:latin typeface="Fira Sans" panose="020B0503050000020004" pitchFamily="34" charset="0"/>
              </a:rPr>
              <a:t> 2026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C1CBA9F3-D184-749B-C226-B62B2915F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712" y="461137"/>
            <a:ext cx="4621557" cy="11091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8890F0-68C1-7D4D-9A16-23F376AFE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074" y="1962537"/>
            <a:ext cx="3787195" cy="1127089"/>
          </a:xfrm>
          <a:prstGeom prst="rect">
            <a:avLst/>
          </a:prstGeom>
        </p:spPr>
      </p:pic>
      <p:pic>
        <p:nvPicPr>
          <p:cNvPr id="5" name="Picture 4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739690DB-3DF7-EC7C-C913-AF0A50036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</p:spPr>
      </p:pic>
      <p:pic>
        <p:nvPicPr>
          <p:cNvPr id="4" name="Afbeelding 8">
            <a:extLst>
              <a:ext uri="{FF2B5EF4-FFF2-40B4-BE49-F238E27FC236}">
                <a16:creationId xmlns:a16="http://schemas.microsoft.com/office/drawing/2014/main" id="{614B6F61-BF8F-0479-1AA0-62F430CBA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3422" y="3721138"/>
            <a:ext cx="2813125" cy="150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7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0C779-50BB-8045-8C80-91DFED832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8F70-E1E6-97DE-B3E2-9281E96F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9201-9A62-7B7C-7A15-B9870D15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noProof="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F6DBA0A6-382C-6C48-1284-0499A240A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03860"/>
              </p:ext>
            </p:extLst>
          </p:nvPr>
        </p:nvGraphicFramePr>
        <p:xfrm>
          <a:off x="0" y="0"/>
          <a:ext cx="12191999" cy="689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388">
                  <a:extLst>
                    <a:ext uri="{9D8B030D-6E8A-4147-A177-3AD203B41FA5}">
                      <a16:colId xmlns:a16="http://schemas.microsoft.com/office/drawing/2014/main" val="1853742702"/>
                    </a:ext>
                  </a:extLst>
                </a:gridCol>
                <a:gridCol w="3148292">
                  <a:extLst>
                    <a:ext uri="{9D8B030D-6E8A-4147-A177-3AD203B41FA5}">
                      <a16:colId xmlns:a16="http://schemas.microsoft.com/office/drawing/2014/main" val="3075754985"/>
                    </a:ext>
                  </a:extLst>
                </a:gridCol>
                <a:gridCol w="6889319">
                  <a:extLst>
                    <a:ext uri="{9D8B030D-6E8A-4147-A177-3AD203B41FA5}">
                      <a16:colId xmlns:a16="http://schemas.microsoft.com/office/drawing/2014/main" val="538080644"/>
                    </a:ext>
                  </a:extLst>
                </a:gridCol>
              </a:tblGrid>
              <a:tr h="47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>
                          <a:effectLst/>
                        </a:rPr>
                        <a:t>Time</a:t>
                      </a:r>
                      <a:endParaRPr lang="nl-N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 dirty="0" err="1">
                          <a:effectLst/>
                        </a:rPr>
                        <a:t>Who</a:t>
                      </a:r>
                      <a:endParaRPr lang="nl-N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 dirty="0" err="1">
                          <a:effectLst/>
                        </a:rPr>
                        <a:t>What</a:t>
                      </a:r>
                      <a:endParaRPr lang="nl-N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532200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13:45-14:00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everyone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Walk-in (coffee/tea)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102819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14:00-14:15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Wolter Hassink (UU)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Introduction: What is FIRMBACKBONE? [</a:t>
                      </a:r>
                      <a:r>
                        <a:rPr lang="en-GB" sz="2000" u="sng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link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778974"/>
                  </a:ext>
                </a:extLst>
              </a:tr>
              <a:tr h="814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14:15-14:35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Erik-Jan van Kesteren &amp; Thom Volker (UU)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Synthetic data application [</a:t>
                      </a:r>
                      <a:r>
                        <a:rPr lang="en-GB" sz="2000" u="sng" kern="10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link</a:t>
                      </a: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216630"/>
                  </a:ext>
                </a:extLst>
              </a:tr>
              <a:tr h="814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14:35-14:55</a:t>
                      </a:r>
                      <a:endParaRPr lang="en-GB" sz="2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Jack Fitzgerald (VU)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Which Businesses Answer Surveys? Evidence from Dutch Administrative Data. [</a:t>
                      </a:r>
                      <a:r>
                        <a:rPr lang="en-GB" sz="2000" u="sng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link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607339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14:55-15:15</a:t>
                      </a:r>
                      <a:endParaRPr lang="en-GB" sz="2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Lucas van der Meer (ODISSEI)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FAIRer</a:t>
                      </a: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access through the Data Access Broker [</a:t>
                      </a:r>
                      <a:r>
                        <a:rPr lang="en-GB" sz="20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link</a:t>
                      </a: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56396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15:15-15:35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Sasa Batistič &amp; Nuno Barros De Oliveira (TiU) 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TiCCODA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GB" sz="2000" u="sng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6"/>
                        </a:rPr>
                        <a:t>link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 planning firm surveys in Noord-Brabant* 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603357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15:35-15:50</a:t>
                      </a:r>
                      <a:endParaRPr lang="en-GB" sz="2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Simon Huijben (UU)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economic geography of impact first companies [</a:t>
                      </a:r>
                      <a:r>
                        <a:rPr lang="en-GB" sz="20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7"/>
                        </a:rPr>
                        <a:t>link</a:t>
                      </a: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 in the Netherlands 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231093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15:50-16:00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Arjen van Witteloostuijn (VU) &amp; Elaine Mak (UU)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Signing partnership agreement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164936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16:00-17:00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everyone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Drinks!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52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9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B282-6F36-F2B0-D4F7-2D7A12E8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sz="5600" noProof="0" dirty="0"/>
              <a:t>Motivation for the Infrastructure Kick-off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8AAB39B-28B6-468D-7B84-6518D26B8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Inform and discuss (ongoing) projects with firm data researchers </a:t>
            </a:r>
          </a:p>
          <a:p>
            <a:endParaRPr lang="en-US" dirty="0"/>
          </a:p>
          <a:p>
            <a:r>
              <a:rPr lang="en-US" dirty="0"/>
              <a:t>Celebrate the permanent character and VU-UU collaboration</a:t>
            </a:r>
          </a:p>
        </p:txBody>
      </p:sp>
      <p:pic>
        <p:nvPicPr>
          <p:cNvPr id="3" name="Picture 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E013AF0F-9CEE-490C-3C30-C85216960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9153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DE85D-2FBC-60A2-B206-22FDF2075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D0A40-7BBD-08B5-07A8-1FCE8362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Legal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DD595-D7F4-6856-07C8-BEC630327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noProof="0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81C56493-648A-13A1-FB5E-5831B72BA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50470"/>
              </p:ext>
            </p:extLst>
          </p:nvPr>
        </p:nvGraphicFramePr>
        <p:xfrm>
          <a:off x="0" y="0"/>
          <a:ext cx="12191999" cy="6897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4388">
                  <a:extLst>
                    <a:ext uri="{9D8B030D-6E8A-4147-A177-3AD203B41FA5}">
                      <a16:colId xmlns:a16="http://schemas.microsoft.com/office/drawing/2014/main" val="1853742702"/>
                    </a:ext>
                  </a:extLst>
                </a:gridCol>
                <a:gridCol w="3148292">
                  <a:extLst>
                    <a:ext uri="{9D8B030D-6E8A-4147-A177-3AD203B41FA5}">
                      <a16:colId xmlns:a16="http://schemas.microsoft.com/office/drawing/2014/main" val="3075754985"/>
                    </a:ext>
                  </a:extLst>
                </a:gridCol>
                <a:gridCol w="6889319">
                  <a:extLst>
                    <a:ext uri="{9D8B030D-6E8A-4147-A177-3AD203B41FA5}">
                      <a16:colId xmlns:a16="http://schemas.microsoft.com/office/drawing/2014/main" val="538080644"/>
                    </a:ext>
                  </a:extLst>
                </a:gridCol>
              </a:tblGrid>
              <a:tr h="47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>
                          <a:effectLst/>
                        </a:rPr>
                        <a:t>Time</a:t>
                      </a:r>
                      <a:endParaRPr lang="nl-NL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 dirty="0" err="1">
                          <a:effectLst/>
                        </a:rPr>
                        <a:t>Who</a:t>
                      </a:r>
                      <a:endParaRPr lang="nl-N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2400" kern="100" dirty="0" err="1">
                          <a:effectLst/>
                        </a:rPr>
                        <a:t>What</a:t>
                      </a:r>
                      <a:endParaRPr lang="nl-NL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7532200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13:45-14:00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everyone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Walk-in (coffee/tea)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7102819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14:00-14:15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Wolter Hassink (UU)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Introduction: What is FIRMBACKBONE? [</a:t>
                      </a:r>
                      <a:r>
                        <a:rPr lang="en-GB" sz="2000" u="sng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2"/>
                        </a:rPr>
                        <a:t>link</a:t>
                      </a: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2778974"/>
                  </a:ext>
                </a:extLst>
              </a:tr>
              <a:tr h="814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14:15-14:35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Erik-Jan van Kesteren &amp; Thom Volker (UU)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Synthetic data application [</a:t>
                      </a:r>
                      <a:r>
                        <a:rPr lang="en-GB" sz="2000" u="sng" kern="10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3"/>
                        </a:rPr>
                        <a:t>link</a:t>
                      </a: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216630"/>
                  </a:ext>
                </a:extLst>
              </a:tr>
              <a:tr h="814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14:35-14:55</a:t>
                      </a:r>
                      <a:endParaRPr lang="en-GB" sz="2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Jack Fitzgerald (VU)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Which Businesses Answer Surveys? Evidence from Dutch Administrative Data. [</a:t>
                      </a:r>
                      <a:r>
                        <a:rPr lang="en-GB" sz="2000" u="sng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4"/>
                        </a:rPr>
                        <a:t>link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7607339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14:55-15:15</a:t>
                      </a:r>
                      <a:endParaRPr lang="en-GB" sz="2800" kern="1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Lucas van der Meer (ODISSEI)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FAIRer</a:t>
                      </a: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access through the Data Access Broker [</a:t>
                      </a:r>
                      <a:r>
                        <a:rPr lang="en-GB" sz="20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5"/>
                        </a:rPr>
                        <a:t>link</a:t>
                      </a: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7756396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15:15-15:35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Sasa Batistič &amp; Nuno Barros De Oliveira (TiU) 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 err="1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TiCCODA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en-GB" sz="2000" u="sng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6"/>
                        </a:rPr>
                        <a:t>link</a:t>
                      </a: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 planning firm surveys in Noord-Brabant* 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1603357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15:35-15:50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Simon Huijben (UU)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The economic geography of impact first companies [</a:t>
                      </a:r>
                      <a:r>
                        <a:rPr lang="en-GB" sz="2000" u="sng" kern="100" dirty="0">
                          <a:solidFill>
                            <a:srgbClr val="467886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  <a:hlinkClick r:id="rId7"/>
                        </a:rPr>
                        <a:t>link</a:t>
                      </a: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] in the Netherlands 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0231093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15:50-16:00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l-NL" sz="20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Arjen van Witteloostuijn (VU) &amp; Elaine Mak (UU)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Signing partnership agreement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164936"/>
                  </a:ext>
                </a:extLst>
              </a:tr>
              <a:tr h="399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16:00-17:00</a:t>
                      </a:r>
                      <a:endParaRPr lang="en-GB" sz="28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i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everyone</a:t>
                      </a:r>
                      <a:endParaRPr lang="en-GB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Drinks!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52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23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98B89-A8E7-016A-87DD-E73D368D5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8F795-4E70-057E-BA5C-9C84CC8ED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912752"/>
          </a:xfrm>
        </p:spPr>
        <p:txBody>
          <a:bodyPr anchor="b">
            <a:normAutofit/>
          </a:bodyPr>
          <a:lstStyle/>
          <a:p>
            <a:r>
              <a:rPr lang="en-US" sz="5600" noProof="0" dirty="0"/>
              <a:t>About the infrastructure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2884905-3AD8-9506-5C6C-09B44FC3F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Since end 2025 it receives permanent funding</a:t>
            </a:r>
          </a:p>
          <a:p>
            <a:endParaRPr lang="en-US" dirty="0"/>
          </a:p>
          <a:p>
            <a:r>
              <a:rPr lang="en-US" dirty="0"/>
              <a:t>access, support and expansion of the databases and infrastructure will be continuous </a:t>
            </a:r>
          </a:p>
        </p:txBody>
      </p:sp>
      <p:pic>
        <p:nvPicPr>
          <p:cNvPr id="3" name="Picture 2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0E0999F9-3A56-23AA-5946-AB9B16C84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6812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1659-9C65-76BD-592C-C12AB2AA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288" y="365125"/>
            <a:ext cx="6410512" cy="1325563"/>
          </a:xfrm>
        </p:spPr>
        <p:txBody>
          <a:bodyPr/>
          <a:lstStyle/>
          <a:p>
            <a:r>
              <a:rPr lang="en-US" noProof="0" dirty="0"/>
              <a:t> </a:t>
            </a:r>
            <a:r>
              <a:rPr lang="en-US" dirty="0"/>
              <a:t>	</a:t>
            </a:r>
            <a:r>
              <a:rPr lang="en-US" noProof="0" dirty="0"/>
              <a:t>Aims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CE67-5649-6B94-4FF5-749D685B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Be an </a:t>
            </a:r>
            <a:r>
              <a:rPr lang="en-US" b="1" dirty="0"/>
              <a:t>intermediary party </a:t>
            </a:r>
            <a:r>
              <a:rPr lang="en-US" dirty="0"/>
              <a:t>for data providers and the SSH community for data on </a:t>
            </a:r>
            <a:r>
              <a:rPr lang="en-US" b="1" dirty="0"/>
              <a:t>all Dutch </a:t>
            </a:r>
            <a:r>
              <a:rPr lang="en-US" b="1" dirty="0" err="1"/>
              <a:t>organisations</a:t>
            </a:r>
            <a:r>
              <a:rPr lang="en-US" b="1" dirty="0"/>
              <a:t> with a legal status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Based on the concept of </a:t>
            </a:r>
            <a:r>
              <a:rPr lang="en-US" b="1" noProof="0" dirty="0"/>
              <a:t>open-science</a:t>
            </a:r>
            <a:r>
              <a:rPr lang="en-US" noProof="0" dirty="0"/>
              <a:t> for sensitive data (through ODISSEI)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Intended users of the data: </a:t>
            </a:r>
            <a:r>
              <a:rPr lang="en-US" b="1" noProof="0" dirty="0"/>
              <a:t>students and </a:t>
            </a:r>
            <a:br>
              <a:rPr lang="en-US" b="1" noProof="0" dirty="0"/>
            </a:br>
            <a:r>
              <a:rPr lang="en-US" b="1" noProof="0" dirty="0"/>
              <a:t>researchers </a:t>
            </a:r>
            <a:r>
              <a:rPr lang="en-US" noProof="0" dirty="0"/>
              <a:t>at the Dutch universities</a:t>
            </a:r>
          </a:p>
        </p:txBody>
      </p: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CB1FBEB2-A75F-272B-E3C5-0A0E12923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1C93AA-8A3D-8DF2-1CA0-3B5939FDBCEB}"/>
              </a:ext>
            </a:extLst>
          </p:cNvPr>
          <p:cNvSpPr/>
          <p:nvPr/>
        </p:nvSpPr>
        <p:spPr>
          <a:xfrm>
            <a:off x="602747" y="4645994"/>
            <a:ext cx="2142710" cy="12625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Dataproviders: KVK, LISA, SIDN, </a:t>
            </a:r>
            <a:r>
              <a:rPr kumimoji="0" lang="nl-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researchers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0BED42-8DE5-3439-F198-DE4C469050DE}"/>
              </a:ext>
            </a:extLst>
          </p:cNvPr>
          <p:cNvGrpSpPr/>
          <p:nvPr/>
        </p:nvGrpSpPr>
        <p:grpSpPr>
          <a:xfrm>
            <a:off x="4367478" y="4645994"/>
            <a:ext cx="2142710" cy="1262540"/>
            <a:chOff x="3871933" y="4280869"/>
            <a:chExt cx="2142710" cy="12625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CAC25E-6DDC-8F85-76F9-1F08186E69F5}"/>
                </a:ext>
              </a:extLst>
            </p:cNvPr>
            <p:cNvSpPr/>
            <p:nvPr/>
          </p:nvSpPr>
          <p:spPr>
            <a:xfrm>
              <a:off x="3871933" y="4280869"/>
              <a:ext cx="2142710" cy="12625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pic>
          <p:nvPicPr>
            <p:cNvPr id="10" name="Picture 9" descr="A blue and red text on a black background&#10;&#10;AI-generated content may be incorrect.">
              <a:extLst>
                <a:ext uri="{FF2B5EF4-FFF2-40B4-BE49-F238E27FC236}">
                  <a16:creationId xmlns:a16="http://schemas.microsoft.com/office/drawing/2014/main" id="{EDE27590-40F5-5EFE-6453-042B1E466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728" y="4486795"/>
              <a:ext cx="1737120" cy="850688"/>
            </a:xfrm>
            <a:prstGeom prst="rect">
              <a:avLst/>
            </a:prstGeom>
          </p:spPr>
        </p:pic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1B232-8B3A-E1A5-F8D2-3203FAAB9A6F}"/>
              </a:ext>
            </a:extLst>
          </p:cNvPr>
          <p:cNvCxnSpPr/>
          <p:nvPr/>
        </p:nvCxnSpPr>
        <p:spPr>
          <a:xfrm>
            <a:off x="2745457" y="5539946"/>
            <a:ext cx="162202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D1B6D7-DCE7-BEAC-3D13-3C0E8ECC68DE}"/>
              </a:ext>
            </a:extLst>
          </p:cNvPr>
          <p:cNvCxnSpPr/>
          <p:nvPr/>
        </p:nvCxnSpPr>
        <p:spPr>
          <a:xfrm>
            <a:off x="6510188" y="5528874"/>
            <a:ext cx="162202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658FD6-05D8-2F31-6A65-2EAECDBBB6C4}"/>
              </a:ext>
            </a:extLst>
          </p:cNvPr>
          <p:cNvCxnSpPr>
            <a:cxnSpLocks/>
          </p:cNvCxnSpPr>
          <p:nvPr/>
        </p:nvCxnSpPr>
        <p:spPr>
          <a:xfrm flipH="1">
            <a:off x="6510188" y="5057846"/>
            <a:ext cx="162202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874D18-69F9-4B5D-D260-1676F06CDDE5}"/>
              </a:ext>
            </a:extLst>
          </p:cNvPr>
          <p:cNvCxnSpPr>
            <a:cxnSpLocks/>
          </p:cNvCxnSpPr>
          <p:nvPr/>
        </p:nvCxnSpPr>
        <p:spPr>
          <a:xfrm flipH="1">
            <a:off x="2745457" y="5081026"/>
            <a:ext cx="1622021" cy="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9E0E64-5E38-129E-C730-ED8F3C2D833F}"/>
              </a:ext>
            </a:extLst>
          </p:cNvPr>
          <p:cNvGrpSpPr/>
          <p:nvPr/>
        </p:nvGrpSpPr>
        <p:grpSpPr>
          <a:xfrm>
            <a:off x="6947521" y="3602179"/>
            <a:ext cx="4532342" cy="3255821"/>
            <a:chOff x="6543715" y="4456128"/>
            <a:chExt cx="1942441" cy="139535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98FEB67-7F70-B885-89F6-9EBF6FE78BA0}"/>
                </a:ext>
              </a:extLst>
            </p:cNvPr>
            <p:cNvGrpSpPr/>
            <p:nvPr/>
          </p:nvGrpSpPr>
          <p:grpSpPr>
            <a:xfrm>
              <a:off x="7038596" y="4901957"/>
              <a:ext cx="942975" cy="555625"/>
              <a:chOff x="9398372" y="4769233"/>
              <a:chExt cx="942975" cy="555625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B128238-E5ED-FCF5-470F-C8090720556F}"/>
                  </a:ext>
                </a:extLst>
              </p:cNvPr>
              <p:cNvSpPr/>
              <p:nvPr/>
            </p:nvSpPr>
            <p:spPr>
              <a:xfrm>
                <a:off x="9398372" y="4769233"/>
                <a:ext cx="942975" cy="5556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Ink Free" panose="03080402000500000000" pitchFamily="66" charset="0"/>
                  <a:ea typeface="+mn-ea"/>
                  <a:cs typeface="+mn-cs"/>
                </a:endParaRPr>
              </a:p>
            </p:txBody>
          </p:sp>
          <p:pic>
            <p:nvPicPr>
              <p:cNvPr id="56" name="Picture 55" descr="Blue letters on a white background">
                <a:extLst>
                  <a:ext uri="{FF2B5EF4-FFF2-40B4-BE49-F238E27FC236}">
                    <a16:creationId xmlns:a16="http://schemas.microsoft.com/office/drawing/2014/main" id="{4991EC32-0292-2C97-750E-709F468C8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943" b="92352" l="928" r="98242">
                            <a14:foregroundMark x1="18311" y1="20076" x2="18311" y2="20076"/>
                            <a14:foregroundMark x1="8691" y1="13767" x2="8691" y2="13767"/>
                            <a14:foregroundMark x1="4492" y1="54876" x2="4492" y2="54876"/>
                            <a14:foregroundMark x1="3906" y1="32696" x2="2832" y2="64818"/>
                            <a14:foregroundMark x1="2832" y1="64818" x2="5664" y2="85086"/>
                            <a14:foregroundMark x1="5664" y1="85086" x2="10010" y2="95411"/>
                            <a14:foregroundMark x1="10010" y1="95411" x2="15430" y2="92925"/>
                            <a14:foregroundMark x1="15430" y1="92925" x2="17773" y2="85468"/>
                            <a14:foregroundMark x1="1563" y1="56405" x2="928" y2="48948"/>
                            <a14:foregroundMark x1="5322" y1="17591" x2="9229" y2="13767"/>
                            <a14:foregroundMark x1="9229" y1="13767" x2="15234" y2="15296"/>
                            <a14:foregroundMark x1="15234" y1="15296" x2="18506" y2="28489"/>
                            <a14:foregroundMark x1="21826" y1="67113" x2="21826" y2="67113"/>
                            <a14:foregroundMark x1="24170" y1="57935" x2="24170" y2="57935"/>
                            <a14:foregroundMark x1="26709" y1="52772" x2="26709" y2="52772"/>
                            <a14:foregroundMark x1="8594" y1="43786" x2="8594" y2="43786"/>
                            <a14:foregroundMark x1="33691" y1="44742" x2="33691" y2="44742"/>
                            <a14:foregroundMark x1="60693" y1="38623" x2="60986" y2="51052"/>
                            <a14:foregroundMark x1="65625" y1="41874" x2="69287" y2="49522"/>
                            <a14:foregroundMark x1="76660" y1="41683" x2="78857" y2="50669"/>
                            <a14:foregroundMark x1="87256" y1="52008" x2="87256" y2="46845"/>
                            <a14:foregroundMark x1="93311" y1="32887" x2="93066" y2="32887"/>
                            <a14:foregroundMark x1="19043" y1="21224" x2="22852" y2="30593"/>
                            <a14:foregroundMark x1="50781" y1="32505" x2="55225" y2="38241"/>
                            <a14:foregroundMark x1="97852" y1="36520" x2="98242" y2="48184"/>
                            <a14:backgroundMark x1="20166" y1="39006" x2="20410" y2="38623"/>
                            <a14:backgroundMark x1="23096" y1="43212" x2="23340" y2="4321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53595" y="4949365"/>
                <a:ext cx="856002" cy="218598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7B9D0D-F3F2-1C12-CDF4-0E663663465C}"/>
                </a:ext>
              </a:extLst>
            </p:cNvPr>
            <p:cNvGrpSpPr/>
            <p:nvPr/>
          </p:nvGrpSpPr>
          <p:grpSpPr>
            <a:xfrm>
              <a:off x="7093819" y="5452729"/>
              <a:ext cx="942975" cy="183143"/>
              <a:chOff x="10318923" y="1977262"/>
              <a:chExt cx="942975" cy="183143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43D379A-4FBF-01EA-1A9C-1412B2ECA981}"/>
                  </a:ext>
                </a:extLst>
              </p:cNvPr>
              <p:cNvCxnSpPr/>
              <p:nvPr/>
            </p:nvCxnSpPr>
            <p:spPr>
              <a:xfrm flipH="1" flipV="1">
                <a:off x="10637028" y="1980824"/>
                <a:ext cx="1" cy="17958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B70882F-DC39-BAD7-DFBF-466C30ED0871}"/>
                  </a:ext>
                </a:extLst>
              </p:cNvPr>
              <p:cNvCxnSpPr/>
              <p:nvPr/>
            </p:nvCxnSpPr>
            <p:spPr>
              <a:xfrm flipH="1" flipV="1">
                <a:off x="10922200" y="1980171"/>
                <a:ext cx="1" cy="17958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B429210-D140-3D75-F300-99E6F5C8AD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8923" y="1977262"/>
                <a:ext cx="92373" cy="1824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D74CB85-01FB-8269-C41B-0C03C885EE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46018" y="1981491"/>
                <a:ext cx="115880" cy="17826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43B92D9-230F-8BEB-6ECF-13E5F401831D}"/>
                </a:ext>
              </a:extLst>
            </p:cNvPr>
            <p:cNvGrpSpPr/>
            <p:nvPr/>
          </p:nvGrpSpPr>
          <p:grpSpPr>
            <a:xfrm rot="10800000">
              <a:off x="7035879" y="4720320"/>
              <a:ext cx="942975" cy="183143"/>
              <a:chOff x="10318923" y="1977262"/>
              <a:chExt cx="942975" cy="183143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96CADC0-C93D-28CE-6C6B-FA29E61203E6}"/>
                  </a:ext>
                </a:extLst>
              </p:cNvPr>
              <p:cNvCxnSpPr/>
              <p:nvPr/>
            </p:nvCxnSpPr>
            <p:spPr>
              <a:xfrm flipH="1" flipV="1">
                <a:off x="10637028" y="1980824"/>
                <a:ext cx="1" cy="17958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1F5CE47-3E31-BDDE-276C-EC0C9A27A006}"/>
                  </a:ext>
                </a:extLst>
              </p:cNvPr>
              <p:cNvCxnSpPr/>
              <p:nvPr/>
            </p:nvCxnSpPr>
            <p:spPr>
              <a:xfrm flipH="1" flipV="1">
                <a:off x="10922200" y="1980171"/>
                <a:ext cx="1" cy="17958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539EA75-141B-FF3B-2879-52BDED4C6B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18923" y="1977262"/>
                <a:ext cx="92373" cy="18249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E553E94-E1D5-8FB9-7C76-A3C4A8D58C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146018" y="1981491"/>
                <a:ext cx="115880" cy="17826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633E517-A407-5B37-7C5D-402B01BCD507}"/>
                </a:ext>
              </a:extLst>
            </p:cNvPr>
            <p:cNvCxnSpPr>
              <a:cxnSpLocks/>
            </p:cNvCxnSpPr>
            <p:nvPr/>
          </p:nvCxnSpPr>
          <p:spPr>
            <a:xfrm>
              <a:off x="6852346" y="4964986"/>
              <a:ext cx="182175" cy="1018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0E27F7-E7D7-6AA6-149A-FDF8B7F93437}"/>
                </a:ext>
              </a:extLst>
            </p:cNvPr>
            <p:cNvCxnSpPr>
              <a:cxnSpLocks/>
            </p:cNvCxnSpPr>
            <p:nvPr/>
          </p:nvCxnSpPr>
          <p:spPr>
            <a:xfrm>
              <a:off x="7978854" y="5321276"/>
              <a:ext cx="182175" cy="1018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7EFAD9-63C1-F8F1-6581-7245072891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2346" y="5296985"/>
              <a:ext cx="182175" cy="1018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63FE2F9-BF31-C312-3777-5A1850E514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78853" y="4962692"/>
              <a:ext cx="182175" cy="1018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4B4E4E-DE49-9F40-6D51-0D41571478BF}"/>
                </a:ext>
              </a:extLst>
            </p:cNvPr>
            <p:cNvSpPr/>
            <p:nvPr/>
          </p:nvSpPr>
          <p:spPr>
            <a:xfrm>
              <a:off x="6880206" y="449781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250F3B-BD22-3878-C790-5602DC2F29FE}"/>
                </a:ext>
              </a:extLst>
            </p:cNvPr>
            <p:cNvSpPr/>
            <p:nvPr/>
          </p:nvSpPr>
          <p:spPr>
            <a:xfrm>
              <a:off x="7212220" y="449781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4B7A43-CEBA-BED2-CCCD-286D0019E783}"/>
                </a:ext>
              </a:extLst>
            </p:cNvPr>
            <p:cNvSpPr/>
            <p:nvPr/>
          </p:nvSpPr>
          <p:spPr>
            <a:xfrm>
              <a:off x="7544234" y="449781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0E95AF-AE33-2D87-A82E-F46C20E47C9F}"/>
                </a:ext>
              </a:extLst>
            </p:cNvPr>
            <p:cNvSpPr/>
            <p:nvPr/>
          </p:nvSpPr>
          <p:spPr>
            <a:xfrm>
              <a:off x="7876248" y="449781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BBD0C9-BECE-210F-8B73-A3CF01EE2112}"/>
                </a:ext>
              </a:extLst>
            </p:cNvPr>
            <p:cNvSpPr/>
            <p:nvPr/>
          </p:nvSpPr>
          <p:spPr>
            <a:xfrm>
              <a:off x="6880206" y="5628984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3CA496-D446-7165-FE01-27525BD2B451}"/>
                </a:ext>
              </a:extLst>
            </p:cNvPr>
            <p:cNvSpPr/>
            <p:nvPr/>
          </p:nvSpPr>
          <p:spPr>
            <a:xfrm>
              <a:off x="7207374" y="5628984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56D657F-0B1E-80B7-3AD1-926F9120D645}"/>
                </a:ext>
              </a:extLst>
            </p:cNvPr>
            <p:cNvSpPr/>
            <p:nvPr/>
          </p:nvSpPr>
          <p:spPr>
            <a:xfrm>
              <a:off x="7544234" y="5628984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C4AD3F-942D-0745-2366-10782D48B54F}"/>
                </a:ext>
              </a:extLst>
            </p:cNvPr>
            <p:cNvSpPr/>
            <p:nvPr/>
          </p:nvSpPr>
          <p:spPr>
            <a:xfrm>
              <a:off x="7881094" y="5628984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91E989-6413-CFD0-901E-CB00B8A0AFA7}"/>
                </a:ext>
              </a:extLst>
            </p:cNvPr>
            <p:cNvSpPr/>
            <p:nvPr/>
          </p:nvSpPr>
          <p:spPr>
            <a:xfrm>
              <a:off x="8161028" y="5313777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F69AC3A-7ACC-B616-445F-3D5E8E7F66AA}"/>
                </a:ext>
              </a:extLst>
            </p:cNvPr>
            <p:cNvSpPr/>
            <p:nvPr/>
          </p:nvSpPr>
          <p:spPr>
            <a:xfrm>
              <a:off x="6543715" y="531147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327575C-917C-ACB9-1AB8-065E64FA579C}"/>
                </a:ext>
              </a:extLst>
            </p:cNvPr>
            <p:cNvSpPr/>
            <p:nvPr/>
          </p:nvSpPr>
          <p:spPr>
            <a:xfrm>
              <a:off x="6543715" y="488974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FC7BEE-60C6-F1A0-3070-D18325D316AE}"/>
                </a:ext>
              </a:extLst>
            </p:cNvPr>
            <p:cNvSpPr/>
            <p:nvPr/>
          </p:nvSpPr>
          <p:spPr>
            <a:xfrm>
              <a:off x="8161028" y="4889748"/>
              <a:ext cx="308630" cy="22250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EF80CE8-56DF-9E6F-ECE5-333369BB8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7693" y="4507693"/>
              <a:ext cx="205740" cy="20574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1BAB9F2-F132-E81E-114A-D871EE6A7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047" y="4558212"/>
              <a:ext cx="251048" cy="101714"/>
            </a:xfrm>
            <a:prstGeom prst="rect">
              <a:avLst/>
            </a:prstGeom>
          </p:spPr>
        </p:pic>
        <p:pic>
          <p:nvPicPr>
            <p:cNvPr id="37" name="Picture 3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24524E7F-25CB-2064-B307-51699703B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167" y="4456128"/>
              <a:ext cx="303615" cy="303615"/>
            </a:xfrm>
            <a:prstGeom prst="rect">
              <a:avLst/>
            </a:prstGeom>
          </p:spPr>
        </p:pic>
        <p:pic>
          <p:nvPicPr>
            <p:cNvPr id="38" name="Picture 37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5EBD4D27-FF13-6246-E60A-1CCDBA721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8185" y="4909545"/>
              <a:ext cx="145203" cy="186689"/>
            </a:xfrm>
            <a:prstGeom prst="rect">
              <a:avLst/>
            </a:prstGeom>
          </p:spPr>
        </p:pic>
        <p:pic>
          <p:nvPicPr>
            <p:cNvPr id="39" name="Picture 38" descr="A white background with black and white clouds&#10;&#10;AI-generated content may be incorrect.">
              <a:extLst>
                <a:ext uri="{FF2B5EF4-FFF2-40B4-BE49-F238E27FC236}">
                  <a16:creationId xmlns:a16="http://schemas.microsoft.com/office/drawing/2014/main" id="{D83DD9AC-29C7-EC93-C647-89AD3E7CA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51"/>
            <a:stretch/>
          </p:blipFill>
          <p:spPr>
            <a:xfrm>
              <a:off x="6618185" y="5331343"/>
              <a:ext cx="134336" cy="179363"/>
            </a:xfrm>
            <a:prstGeom prst="rect">
              <a:avLst/>
            </a:prstGeom>
          </p:spPr>
        </p:pic>
        <p:pic>
          <p:nvPicPr>
            <p:cNvPr id="40" name="Picture 39" descr="A black and blue logo&#10;&#10;AI-generated content may be incorrect.">
              <a:extLst>
                <a:ext uri="{FF2B5EF4-FFF2-40B4-BE49-F238E27FC236}">
                  <a16:creationId xmlns:a16="http://schemas.microsoft.com/office/drawing/2014/main" id="{80EBD7EA-5CDD-2DA8-6CCF-CAF54D38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704" y="5676624"/>
              <a:ext cx="246698" cy="151924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3AB23AB-B437-2F48-C96E-B964FB548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r="14807"/>
            <a:stretch/>
          </p:blipFill>
          <p:spPr>
            <a:xfrm>
              <a:off x="7226012" y="5702897"/>
              <a:ext cx="271353" cy="74676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2BF96F9C-F1D3-282C-247D-FF9756C05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34542" y="5719539"/>
              <a:ext cx="308630" cy="59168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97250FC8-49F4-E7E3-C0DF-D6F7B282A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894745" y="5698700"/>
              <a:ext cx="280035" cy="72009"/>
            </a:xfrm>
            <a:prstGeom prst="rect">
              <a:avLst/>
            </a:prstGeom>
          </p:spPr>
        </p:pic>
        <p:pic>
          <p:nvPicPr>
            <p:cNvPr id="44" name="Picture 43" descr="A red and white logo with a white circle and a white circle&#10;&#10;AI-generated content may be incorrect.">
              <a:extLst>
                <a:ext uri="{FF2B5EF4-FFF2-40B4-BE49-F238E27FC236}">
                  <a16:creationId xmlns:a16="http://schemas.microsoft.com/office/drawing/2014/main" id="{E0EED1A0-E18C-1166-B317-4FE25274D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6346" y="5299076"/>
              <a:ext cx="243896" cy="243896"/>
            </a:xfrm>
            <a:prstGeom prst="rect">
              <a:avLst/>
            </a:prstGeom>
          </p:spPr>
        </p:pic>
        <p:pic>
          <p:nvPicPr>
            <p:cNvPr id="45" name="Picture 44" descr="A logo with text on it&#10;&#10;AI-generated content may be incorrect.">
              <a:extLst>
                <a:ext uri="{FF2B5EF4-FFF2-40B4-BE49-F238E27FC236}">
                  <a16:creationId xmlns:a16="http://schemas.microsoft.com/office/drawing/2014/main" id="{D944804F-8E33-529C-A0AC-D50267088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25" y="4546711"/>
              <a:ext cx="287655" cy="121920"/>
            </a:xfrm>
            <a:prstGeom prst="rect">
              <a:avLst/>
            </a:prstGeom>
          </p:spPr>
        </p:pic>
        <p:pic>
          <p:nvPicPr>
            <p:cNvPr id="46" name="Picture 45" descr="A black background with white lines&#10;&#10;AI-generated content may be incorrect.">
              <a:extLst>
                <a:ext uri="{FF2B5EF4-FFF2-40B4-BE49-F238E27FC236}">
                  <a16:creationId xmlns:a16="http://schemas.microsoft.com/office/drawing/2014/main" id="{38901272-AC5E-D7C6-9750-96CE111B3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530" y="4908601"/>
              <a:ext cx="341626" cy="170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442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1659-9C65-76BD-592C-C12AB2AA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288" y="365125"/>
            <a:ext cx="6410512" cy="1325563"/>
          </a:xfrm>
        </p:spPr>
        <p:txBody>
          <a:bodyPr/>
          <a:lstStyle/>
          <a:p>
            <a:r>
              <a:rPr lang="en-US" noProof="0" dirty="0"/>
              <a:t> </a:t>
            </a:r>
            <a:r>
              <a:rPr lang="en-US" dirty="0"/>
              <a:t>	</a:t>
            </a:r>
            <a:r>
              <a:rPr lang="en-US" noProof="0" dirty="0"/>
              <a:t>Aims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CE67-5649-6B94-4FF5-749D685B2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Access by users is authorized by FBB according to </a:t>
            </a:r>
            <a:r>
              <a:rPr lang="en-US" b="1" dirty="0"/>
              <a:t>strict procedures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Access to </a:t>
            </a:r>
            <a:r>
              <a:rPr lang="en-US" b="1" dirty="0"/>
              <a:t>pseudonymized data </a:t>
            </a:r>
            <a:r>
              <a:rPr lang="en-US" dirty="0"/>
              <a:t>of firms and their establishments based on the “KVK </a:t>
            </a:r>
            <a:r>
              <a:rPr lang="en-US" dirty="0" err="1"/>
              <a:t>Handelsregister</a:t>
            </a:r>
            <a:r>
              <a:rPr lang="en-US" dirty="0"/>
              <a:t>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Applications for </a:t>
            </a:r>
            <a:r>
              <a:rPr lang="en-US" b="1" dirty="0"/>
              <a:t>broad disciplines </a:t>
            </a:r>
            <a:r>
              <a:rPr lang="en-US" dirty="0"/>
              <a:t>within the social sciences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Provide </a:t>
            </a:r>
            <a:r>
              <a:rPr lang="en-US" b="1" dirty="0"/>
              <a:t>information </a:t>
            </a:r>
            <a:r>
              <a:rPr lang="en-US" dirty="0"/>
              <a:t>on employees, economic sector, location, financial statements, website texts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Possibility to </a:t>
            </a:r>
            <a:r>
              <a:rPr lang="en-US" b="1" dirty="0"/>
              <a:t>add own data </a:t>
            </a:r>
            <a:r>
              <a:rPr lang="en-US" dirty="0"/>
              <a:t>relevant to firms for research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Ensure </a:t>
            </a:r>
            <a:r>
              <a:rPr lang="en-US" b="1" dirty="0"/>
              <a:t>organic growth</a:t>
            </a:r>
            <a:r>
              <a:rPr lang="en-US" dirty="0"/>
              <a:t> of information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Provide </a:t>
            </a:r>
            <a:r>
              <a:rPr lang="en-US" b="1" dirty="0"/>
              <a:t>FAIR data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</p:txBody>
      </p: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B515C9D6-5B62-88CB-F218-C3739F98F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683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81C57-2E5A-A55D-CDBE-43EF11405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82D5-EC13-355F-AFB9-C12C211C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					Old </a:t>
            </a:r>
            <a:r>
              <a:rPr lang="nl-NL" noProof="0" dirty="0" err="1"/>
              <a:t>situation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9AC3-F498-60A5-6BB1-4DABB8261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Detailed company information available for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Commercial companies from the US offer up-to-date data</a:t>
            </a:r>
          </a:p>
          <a:p>
            <a:pPr lvl="1"/>
            <a:r>
              <a:rPr lang="en-US" dirty="0"/>
              <a:t>High costs for universities, where public money disappears abroad
Dependent on foreign data providers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Individual researcher applications to the Chamber of Commerce</a:t>
            </a:r>
          </a:p>
          <a:p>
            <a:pPr lvl="1"/>
            <a:r>
              <a:rPr lang="en-US" dirty="0"/>
              <a:t>Time-consuming for KVK and researchers, </a:t>
            </a:r>
          </a:p>
          <a:p>
            <a:pPr lvl="1"/>
            <a:r>
              <a:rPr lang="en-US" dirty="0"/>
              <a:t>Individual data per project, not reproducible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for CBS-micro data</a:t>
            </a:r>
          </a:p>
          <a:p>
            <a:pPr lvl="1"/>
            <a:r>
              <a:rPr lang="en-US" dirty="0"/>
              <a:t>High costs (legal requirements, financial) per research project</a:t>
            </a:r>
          </a:p>
          <a:p>
            <a:pPr marL="0" indent="0">
              <a:buNone/>
            </a:pPr>
            <a:r>
              <a:rPr lang="en-US" b="1" dirty="0"/>
              <a:t>Consequence</a:t>
            </a:r>
          </a:p>
          <a:p>
            <a:pPr lvl="1"/>
            <a:r>
              <a:rPr lang="en-US" dirty="0"/>
              <a:t>Limited ability to </a:t>
            </a:r>
            <a:r>
              <a:rPr lang="en-US" dirty="0" err="1"/>
              <a:t>analyse</a:t>
            </a:r>
            <a:r>
              <a:rPr lang="en-US" dirty="0"/>
              <a:t> the Dutch firm landscape at universities</a:t>
            </a:r>
            <a:endParaRPr lang="nl-NL" noProof="0" dirty="0"/>
          </a:p>
        </p:txBody>
      </p: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7F35C7B6-D85E-A011-1357-FAC92A8F3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837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8B12C-201C-642A-2DA7-101ADF79A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A656-0365-F0D9-B684-C0B98704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					New </a:t>
            </a:r>
            <a:r>
              <a:rPr lang="nl-NL" noProof="0" dirty="0" err="1"/>
              <a:t>situation</a:t>
            </a:r>
            <a:endParaRPr lang="nl-NL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3C24-645C-24EE-AD45-9554D47E4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FBB intermediary between providers and researchers</a:t>
            </a:r>
          </a:p>
          <a:p>
            <a:r>
              <a:rPr lang="en-US" dirty="0"/>
              <a:t>A source of information for researchers and data providers</a:t>
            </a:r>
          </a:p>
          <a:p>
            <a:pPr lvl="1"/>
            <a:r>
              <a:rPr lang="en-US" dirty="0"/>
              <a:t>Creates a dialogue and strengthens knowledge</a:t>
            </a:r>
          </a:p>
          <a:p>
            <a:r>
              <a:rPr lang="en-US" dirty="0"/>
              <a:t>Linked data and expandable (organic growth)</a:t>
            </a:r>
          </a:p>
          <a:p>
            <a:pPr lvl="1"/>
            <a:r>
              <a:rPr lang="en-US" dirty="0"/>
              <a:t>FAIR -&gt; reproducible and can be used for more projects (by other researchers)</a:t>
            </a:r>
          </a:p>
          <a:p>
            <a:r>
              <a:rPr lang="en-US" dirty="0"/>
              <a:t>Safe</a:t>
            </a:r>
          </a:p>
          <a:p>
            <a:pPr lvl="1"/>
            <a:r>
              <a:rPr lang="en-US" dirty="0"/>
              <a:t>Shielded analysis environment
Completely pseudonymized and stripped of personal data</a:t>
            </a:r>
            <a:endParaRPr lang="nl-NL" sz="1600" noProof="0" dirty="0"/>
          </a:p>
        </p:txBody>
      </p: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0B516F1F-ABBB-61B8-68FE-14B12713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649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D2C25-8F45-6BFA-6F4D-E986B986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A019-0566-CAF7-60EA-61B8683A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288" y="365125"/>
            <a:ext cx="6410512" cy="1325563"/>
          </a:xfrm>
        </p:spPr>
        <p:txBody>
          <a:bodyPr/>
          <a:lstStyle/>
          <a:p>
            <a:r>
              <a:rPr lang="en-US" noProof="0" dirty="0"/>
              <a:t> </a:t>
            </a:r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 d</a:t>
            </a:r>
            <a:r>
              <a:rPr lang="en-US" noProof="0" dirty="0" err="1">
                <a:solidFill>
                  <a:schemeClr val="accent1">
                    <a:lumMod val="50000"/>
                  </a:schemeClr>
                </a:solidFill>
              </a:rPr>
              <a:t>ata</a:t>
            </a:r>
            <a:endParaRPr lang="en-US" noProof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80B5-35A8-9BDE-D62B-7CC7BBB45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2400" dirty="0"/>
              <a:t>Over 1 million organisations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1800" dirty="0"/>
              <a:t>Over 4 million establishments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2400" dirty="0"/>
              <a:t>Administrative data 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1800" dirty="0"/>
              <a:t>2023 Q4; 2024 Q1; 2025 Q1*; 2025 Q4*  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2400" dirty="0"/>
              <a:t>Employment data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1800" dirty="0"/>
              <a:t>2019; 2020; 2021; 2022; 2023*</a:t>
            </a:r>
          </a:p>
          <a:p>
            <a:pPr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2400" dirty="0" err="1"/>
              <a:t>Webscraped</a:t>
            </a:r>
            <a:r>
              <a:rPr lang="en-GB" sz="2400" dirty="0"/>
              <a:t> data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defRPr sz="1200">
                <a:solidFill>
                  <a:srgbClr val="002D72"/>
                </a:solidFill>
              </a:defRPr>
            </a:pPr>
            <a:r>
              <a:rPr lang="en-GB" sz="1800" dirty="0"/>
              <a:t>2024 Q2*; 2025 Q3*</a:t>
            </a:r>
          </a:p>
          <a:p>
            <a:pPr marL="0" indent="0" algn="r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002D72"/>
                </a:solidFill>
              </a:defRPr>
            </a:pPr>
            <a:endParaRPr lang="en-GB" sz="2400" dirty="0"/>
          </a:p>
          <a:p>
            <a:pPr marL="0" indent="0" algn="r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002D72"/>
                </a:solidFill>
              </a:defRPr>
            </a:pPr>
            <a:endParaRPr lang="en-GB" sz="2400" dirty="0"/>
          </a:p>
          <a:p>
            <a:pPr marL="0" indent="0" algn="r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002D72"/>
                </a:solidFill>
              </a:defRPr>
            </a:pPr>
            <a:r>
              <a:rPr lang="en-GB" sz="2400" dirty="0"/>
              <a:t>* available in 2026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002D72"/>
                </a:solidFill>
              </a:defRPr>
            </a:pPr>
            <a:r>
              <a:rPr lang="en-GB" sz="2000" i="1" dirty="0"/>
              <a:t>Example: Number of headquarters per region for 10+ employee organisations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</p:txBody>
      </p:sp>
      <p:pic>
        <p:nvPicPr>
          <p:cNvPr id="4" name="Picture 3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6594B629-C6FD-4BA6-3447-1F19CBE84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1" y="576365"/>
            <a:ext cx="4027317" cy="7508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B61FA0-FA4D-EE44-E777-293331D2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9" t="3290"/>
          <a:stretch>
            <a:fillRect/>
          </a:stretch>
        </p:blipFill>
        <p:spPr>
          <a:xfrm>
            <a:off x="7077693" y="2531946"/>
            <a:ext cx="4147225" cy="40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0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74557495650543AC362C81DB9DE0BB" ma:contentTypeVersion="17" ma:contentTypeDescription="Create a new document." ma:contentTypeScope="" ma:versionID="3d4e9363a4861a7b49ea93da19ab95f8">
  <xsd:schema xmlns:xsd="http://www.w3.org/2001/XMLSchema" xmlns:xs="http://www.w3.org/2001/XMLSchema" xmlns:p="http://schemas.microsoft.com/office/2006/metadata/properties" xmlns:ns2="29fc189b-f10f-41d9-af89-628573a93f03" xmlns:ns3="53df6a5f-9334-4503-a845-5e05459a4c71" xmlns:ns4="9814c89b-b7b0-489e-834a-f1c4f018f952" targetNamespace="http://schemas.microsoft.com/office/2006/metadata/properties" ma:root="true" ma:fieldsID="2bd0daf569620566a7b087f6fe195b54" ns2:_="" ns3:_="" ns4:_="">
    <xsd:import namespace="29fc189b-f10f-41d9-af89-628573a93f03"/>
    <xsd:import namespace="53df6a5f-9334-4503-a845-5e05459a4c71"/>
    <xsd:import namespace="9814c89b-b7b0-489e-834a-f1c4f018f9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fc189b-f10f-41d9-af89-628573a93f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b077af7-eccc-41ba-8726-6d08c81cb0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f6a5f-9334-4503-a845-5e05459a4c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cba1a2f-fc0f-43f7-a175-7bef513c449a}" ma:internalName="TaxCatchAll" ma:showField="CatchAllData" ma:web="9814c89b-b7b0-489e-834a-f1c4f018f9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14c89b-b7b0-489e-834a-f1c4f018f95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df6a5f-9334-4503-a845-5e05459a4c71" xsi:nil="true"/>
    <lcf76f155ced4ddcb4097134ff3c332f xmlns="29fc189b-f10f-41d9-af89-628573a93f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8F2AA2-C8B9-4E78-A093-00A7D3326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fc189b-f10f-41d9-af89-628573a93f03"/>
    <ds:schemaRef ds:uri="53df6a5f-9334-4503-a845-5e05459a4c71"/>
    <ds:schemaRef ds:uri="9814c89b-b7b0-489e-834a-f1c4f018f9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7D68AD-90DB-45D1-8671-703B73402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54564-D189-4FEB-93D8-989F195BFECF}">
  <ds:schemaRefs>
    <ds:schemaRef ds:uri="29fc189b-f10f-41d9-af89-628573a93f0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9814c89b-b7b0-489e-834a-f1c4f018f952"/>
    <ds:schemaRef ds:uri="53df6a5f-9334-4503-a845-5e05459a4c7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FBB Theme</Template>
  <TotalTime>521</TotalTime>
  <Words>772</Words>
  <Application>Microsoft Office PowerPoint</Application>
  <PresentationFormat>Widescreen</PresentationFormat>
  <Paragraphs>126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Fira Sans</vt:lpstr>
      <vt:lpstr>Ink Free</vt:lpstr>
      <vt:lpstr>Office Theme</vt:lpstr>
      <vt:lpstr> Open-science principles and restricted data  Peter Gerbrands, Wolter Hassink,  Daniel Oberski, Rutger Schilpzand,  Arjen van Witteloostuijn</vt:lpstr>
      <vt:lpstr>Motivation for the Infrastructure Kick-off</vt:lpstr>
      <vt:lpstr>Legal issues</vt:lpstr>
      <vt:lpstr>About the infrastructure</vt:lpstr>
      <vt:lpstr>  Aims (I)</vt:lpstr>
      <vt:lpstr>  Aims (II)</vt:lpstr>
      <vt:lpstr>     Old situation</vt:lpstr>
      <vt:lpstr>     New situation</vt:lpstr>
      <vt:lpstr>  The data</vt:lpstr>
      <vt:lpstr>Legal issues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Gerbrands, P. (Peter)</dc:creator>
  <cp:lastModifiedBy>Schilpzand, R.A. (Rutger)</cp:lastModifiedBy>
  <cp:revision>34</cp:revision>
  <dcterms:created xsi:type="dcterms:W3CDTF">2024-01-26T10:57:01Z</dcterms:created>
  <dcterms:modified xsi:type="dcterms:W3CDTF">2026-01-15T12:29:10Z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0x0101008674557495650543AC362C81DB9DE0BB</vt:lpwstr>
  </property>
  <property fmtid="{D5CDD505-2E9C-101B-9397-08002B2CF9AE}" pid="3" name="MediaServiceImageTags">
    <vt:lpwstr/>
  </property>
</Properties>
</file>